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40" r:id="rId4"/>
    <p:sldMasterId id="2147483660" r:id="rId5"/>
  </p:sldMasterIdLst>
  <p:notesMasterIdLst>
    <p:notesMasterId r:id="rId26"/>
  </p:notesMasterIdLst>
  <p:handoutMasterIdLst>
    <p:handoutMasterId r:id="rId27"/>
  </p:handoutMasterIdLst>
  <p:sldIdLst>
    <p:sldId id="2263" r:id="rId6"/>
    <p:sldId id="2147" r:id="rId7"/>
    <p:sldId id="2660" r:id="rId8"/>
    <p:sldId id="2661" r:id="rId9"/>
    <p:sldId id="2662" r:id="rId10"/>
    <p:sldId id="2641" r:id="rId11"/>
    <p:sldId id="2642" r:id="rId12"/>
    <p:sldId id="2664" r:id="rId13"/>
    <p:sldId id="2643" r:id="rId14"/>
    <p:sldId id="2663" r:id="rId15"/>
    <p:sldId id="2644" r:id="rId16"/>
    <p:sldId id="2645" r:id="rId17"/>
    <p:sldId id="2646" r:id="rId18"/>
    <p:sldId id="2665" r:id="rId19"/>
    <p:sldId id="2647" r:id="rId20"/>
    <p:sldId id="2648" r:id="rId21"/>
    <p:sldId id="2649" r:id="rId22"/>
    <p:sldId id="2650" r:id="rId23"/>
    <p:sldId id="2651" r:id="rId24"/>
    <p:sldId id="249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as Braga" initials="LB" lastIdx="1" clrIdx="0">
    <p:extLst>
      <p:ext uri="{19B8F6BF-5375-455C-9EA6-DF929625EA0E}">
        <p15:presenceInfo xmlns:p15="http://schemas.microsoft.com/office/powerpoint/2012/main" userId="S::lucas.braga@closer.pt::b8fb3dc5-b0f1-4087-9d13-9f9c949d483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E3FF"/>
    <a:srgbClr val="4ED1A1"/>
    <a:srgbClr val="404040"/>
    <a:srgbClr val="8F8981"/>
    <a:srgbClr val="F54D27"/>
    <a:srgbClr val="F44D27"/>
    <a:srgbClr val="CD9F00"/>
    <a:srgbClr val="F0F2F6"/>
    <a:srgbClr val="00909A"/>
    <a:srgbClr val="EFEF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14D58A-E775-463B-BFAC-8A688AFF62AA}" v="54" dt="2024-03-31T22:42:35.3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82876" autoAdjust="0"/>
  </p:normalViewPr>
  <p:slideViewPr>
    <p:cSldViewPr snapToGrid="0">
      <p:cViewPr varScale="1">
        <p:scale>
          <a:sx n="65" d="100"/>
          <a:sy n="65" d="100"/>
        </p:scale>
        <p:origin x="12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tarina Gouveia" userId="284b8c64-bdc2-4764-aa68-2985fcb7668e" providerId="ADAL" clId="{C214D58A-E775-463B-BFAC-8A688AFF62AA}"/>
    <pc:docChg chg="undo redo custSel addSld modSld sldOrd">
      <pc:chgData name="Catarina Gouveia" userId="284b8c64-bdc2-4764-aa68-2985fcb7668e" providerId="ADAL" clId="{C214D58A-E775-463B-BFAC-8A688AFF62AA}" dt="2024-03-31T22:59:57.424" v="4757" actId="20577"/>
      <pc:docMkLst>
        <pc:docMk/>
      </pc:docMkLst>
      <pc:sldChg chg="modSp mod">
        <pc:chgData name="Catarina Gouveia" userId="284b8c64-bdc2-4764-aa68-2985fcb7668e" providerId="ADAL" clId="{C214D58A-E775-463B-BFAC-8A688AFF62AA}" dt="2024-03-28T15:25:12.859" v="687" actId="20577"/>
        <pc:sldMkLst>
          <pc:docMk/>
          <pc:sldMk cId="1326437866" sldId="2147"/>
        </pc:sldMkLst>
        <pc:spChg chg="mod">
          <ac:chgData name="Catarina Gouveia" userId="284b8c64-bdc2-4764-aa68-2985fcb7668e" providerId="ADAL" clId="{C214D58A-E775-463B-BFAC-8A688AFF62AA}" dt="2024-03-28T15:25:12.859" v="687" actId="20577"/>
          <ac:spMkLst>
            <pc:docMk/>
            <pc:sldMk cId="1326437866" sldId="2147"/>
            <ac:spMk id="3" creationId="{A565E477-33AE-8C4C-865C-65083DF2CA0F}"/>
          </ac:spMkLst>
        </pc:spChg>
      </pc:sldChg>
      <pc:sldChg chg="modSp mod">
        <pc:chgData name="Catarina Gouveia" userId="284b8c64-bdc2-4764-aa68-2985fcb7668e" providerId="ADAL" clId="{C214D58A-E775-463B-BFAC-8A688AFF62AA}" dt="2024-03-28T15:12:37.129" v="629" actId="20577"/>
        <pc:sldMkLst>
          <pc:docMk/>
          <pc:sldMk cId="153202704" sldId="2263"/>
        </pc:sldMkLst>
        <pc:spChg chg="mod">
          <ac:chgData name="Catarina Gouveia" userId="284b8c64-bdc2-4764-aa68-2985fcb7668e" providerId="ADAL" clId="{C214D58A-E775-463B-BFAC-8A688AFF62AA}" dt="2024-03-28T15:12:37.129" v="629" actId="20577"/>
          <ac:spMkLst>
            <pc:docMk/>
            <pc:sldMk cId="153202704" sldId="2263"/>
            <ac:spMk id="7" creationId="{75E59DB2-CDDA-614B-8530-6CC5CCA31D6F}"/>
          </ac:spMkLst>
        </pc:spChg>
      </pc:sldChg>
      <pc:sldChg chg="modSp mod">
        <pc:chgData name="Catarina Gouveia" userId="284b8c64-bdc2-4764-aa68-2985fcb7668e" providerId="ADAL" clId="{C214D58A-E775-463B-BFAC-8A688AFF62AA}" dt="2024-03-28T18:35:34.214" v="4051" actId="14100"/>
        <pc:sldMkLst>
          <pc:docMk/>
          <pc:sldMk cId="1149575117" sldId="2494"/>
        </pc:sldMkLst>
        <pc:spChg chg="mod">
          <ac:chgData name="Catarina Gouveia" userId="284b8c64-bdc2-4764-aa68-2985fcb7668e" providerId="ADAL" clId="{C214D58A-E775-463B-BFAC-8A688AFF62AA}" dt="2024-03-28T18:35:34.214" v="4051" actId="14100"/>
          <ac:spMkLst>
            <pc:docMk/>
            <pc:sldMk cId="1149575117" sldId="2494"/>
            <ac:spMk id="9" creationId="{3C511953-D852-437F-963E-7F683D58B18E}"/>
          </ac:spMkLst>
        </pc:spChg>
        <pc:spChg chg="mod">
          <ac:chgData name="Catarina Gouveia" userId="284b8c64-bdc2-4764-aa68-2985fcb7668e" providerId="ADAL" clId="{C214D58A-E775-463B-BFAC-8A688AFF62AA}" dt="2024-03-28T17:10:22.164" v="3917" actId="20577"/>
          <ac:spMkLst>
            <pc:docMk/>
            <pc:sldMk cId="1149575117" sldId="2494"/>
            <ac:spMk id="18" creationId="{02000539-CA05-4496-A20D-604D754E0813}"/>
          </ac:spMkLst>
        </pc:spChg>
      </pc:sldChg>
      <pc:sldChg chg="modSp mod">
        <pc:chgData name="Catarina Gouveia" userId="284b8c64-bdc2-4764-aa68-2985fcb7668e" providerId="ADAL" clId="{C214D58A-E775-463B-BFAC-8A688AFF62AA}" dt="2024-03-31T22:59:47.870" v="4755" actId="6549"/>
        <pc:sldMkLst>
          <pc:docMk/>
          <pc:sldMk cId="344776446" sldId="2641"/>
        </pc:sldMkLst>
        <pc:spChg chg="mod">
          <ac:chgData name="Catarina Gouveia" userId="284b8c64-bdc2-4764-aa68-2985fcb7668e" providerId="ADAL" clId="{C214D58A-E775-463B-BFAC-8A688AFF62AA}" dt="2024-03-31T22:59:47.870" v="4755" actId="6549"/>
          <ac:spMkLst>
            <pc:docMk/>
            <pc:sldMk cId="344776446" sldId="2641"/>
            <ac:spMk id="3" creationId="{8F4FD3F4-1422-4D28-BEC7-B42F1B1A1374}"/>
          </ac:spMkLst>
        </pc:spChg>
      </pc:sldChg>
      <pc:sldChg chg="modSp mod">
        <pc:chgData name="Catarina Gouveia" userId="284b8c64-bdc2-4764-aa68-2985fcb7668e" providerId="ADAL" clId="{C214D58A-E775-463B-BFAC-8A688AFF62AA}" dt="2024-03-31T22:59:43.927" v="4752" actId="20577"/>
        <pc:sldMkLst>
          <pc:docMk/>
          <pc:sldMk cId="3320469779" sldId="2642"/>
        </pc:sldMkLst>
        <pc:spChg chg="mod">
          <ac:chgData name="Catarina Gouveia" userId="284b8c64-bdc2-4764-aa68-2985fcb7668e" providerId="ADAL" clId="{C214D58A-E775-463B-BFAC-8A688AFF62AA}" dt="2024-03-31T22:59:40.933" v="4748" actId="20577"/>
          <ac:spMkLst>
            <pc:docMk/>
            <pc:sldMk cId="3320469779" sldId="2642"/>
            <ac:spMk id="2" creationId="{00000000-0000-0000-0000-000000000000}"/>
          </ac:spMkLst>
        </pc:spChg>
        <pc:spChg chg="mod">
          <ac:chgData name="Catarina Gouveia" userId="284b8c64-bdc2-4764-aa68-2985fcb7668e" providerId="ADAL" clId="{C214D58A-E775-463B-BFAC-8A688AFF62AA}" dt="2024-03-31T22:59:43.927" v="4752" actId="20577"/>
          <ac:spMkLst>
            <pc:docMk/>
            <pc:sldMk cId="3320469779" sldId="2642"/>
            <ac:spMk id="9" creationId="{EA2E6144-0407-4F41-B692-063CE5181578}"/>
          </ac:spMkLst>
        </pc:spChg>
      </pc:sldChg>
      <pc:sldChg chg="modSp mod">
        <pc:chgData name="Catarina Gouveia" userId="284b8c64-bdc2-4764-aa68-2985fcb7668e" providerId="ADAL" clId="{C214D58A-E775-463B-BFAC-8A688AFF62AA}" dt="2024-03-31T22:55:12.829" v="4736" actId="20577"/>
        <pc:sldMkLst>
          <pc:docMk/>
          <pc:sldMk cId="2683708273" sldId="2643"/>
        </pc:sldMkLst>
        <pc:spChg chg="mod">
          <ac:chgData name="Catarina Gouveia" userId="284b8c64-bdc2-4764-aa68-2985fcb7668e" providerId="ADAL" clId="{C214D58A-E775-463B-BFAC-8A688AFF62AA}" dt="2024-03-28T14:52:53.924" v="296" actId="20577"/>
          <ac:spMkLst>
            <pc:docMk/>
            <pc:sldMk cId="2683708273" sldId="2643"/>
            <ac:spMk id="2" creationId="{00000000-0000-0000-0000-000000000000}"/>
          </ac:spMkLst>
        </pc:spChg>
        <pc:spChg chg="mod">
          <ac:chgData name="Catarina Gouveia" userId="284b8c64-bdc2-4764-aa68-2985fcb7668e" providerId="ADAL" clId="{C214D58A-E775-463B-BFAC-8A688AFF62AA}" dt="2024-03-31T22:55:12.829" v="4736" actId="20577"/>
          <ac:spMkLst>
            <pc:docMk/>
            <pc:sldMk cId="2683708273" sldId="2643"/>
            <ac:spMk id="9" creationId="{EA2E6144-0407-4F41-B692-063CE5181578}"/>
          </ac:spMkLst>
        </pc:spChg>
      </pc:sldChg>
      <pc:sldChg chg="addSp delSp modSp mod ord">
        <pc:chgData name="Catarina Gouveia" userId="284b8c64-bdc2-4764-aa68-2985fcb7668e" providerId="ADAL" clId="{C214D58A-E775-463B-BFAC-8A688AFF62AA}" dt="2024-03-28T16:29:40.909" v="1055" actId="20577"/>
        <pc:sldMkLst>
          <pc:docMk/>
          <pc:sldMk cId="3879208315" sldId="2644"/>
        </pc:sldMkLst>
        <pc:spChg chg="mod">
          <ac:chgData name="Catarina Gouveia" userId="284b8c64-bdc2-4764-aa68-2985fcb7668e" providerId="ADAL" clId="{C214D58A-E775-463B-BFAC-8A688AFF62AA}" dt="2024-03-28T16:29:40.909" v="1055" actId="20577"/>
          <ac:spMkLst>
            <pc:docMk/>
            <pc:sldMk cId="3879208315" sldId="2644"/>
            <ac:spMk id="2" creationId="{00000000-0000-0000-0000-000000000000}"/>
          </ac:spMkLst>
        </pc:spChg>
        <pc:spChg chg="add del mod">
          <ac:chgData name="Catarina Gouveia" userId="284b8c64-bdc2-4764-aa68-2985fcb7668e" providerId="ADAL" clId="{C214D58A-E775-463B-BFAC-8A688AFF62AA}" dt="2024-03-28T15:02:28.689" v="506" actId="478"/>
          <ac:spMkLst>
            <pc:docMk/>
            <pc:sldMk cId="3879208315" sldId="2644"/>
            <ac:spMk id="3" creationId="{9EBBED9D-D4C4-1677-21A7-B501CA3D2B34}"/>
          </ac:spMkLst>
        </pc:spChg>
        <pc:spChg chg="add del mod">
          <ac:chgData name="Catarina Gouveia" userId="284b8c64-bdc2-4764-aa68-2985fcb7668e" providerId="ADAL" clId="{C214D58A-E775-463B-BFAC-8A688AFF62AA}" dt="2024-03-28T15:02:30.160" v="507" actId="478"/>
          <ac:spMkLst>
            <pc:docMk/>
            <pc:sldMk cId="3879208315" sldId="2644"/>
            <ac:spMk id="5" creationId="{902AFEF4-EDD1-8D1B-F2A7-91FFF75ED379}"/>
          </ac:spMkLst>
        </pc:spChg>
        <pc:spChg chg="add del mod">
          <ac:chgData name="Catarina Gouveia" userId="284b8c64-bdc2-4764-aa68-2985fcb7668e" providerId="ADAL" clId="{C214D58A-E775-463B-BFAC-8A688AFF62AA}" dt="2024-03-28T15:02:33.368" v="509" actId="478"/>
          <ac:spMkLst>
            <pc:docMk/>
            <pc:sldMk cId="3879208315" sldId="2644"/>
            <ac:spMk id="6" creationId="{42CF818E-0EC0-F5B3-349F-C79508716323}"/>
          </ac:spMkLst>
        </pc:spChg>
        <pc:spChg chg="add del mod">
          <ac:chgData name="Catarina Gouveia" userId="284b8c64-bdc2-4764-aa68-2985fcb7668e" providerId="ADAL" clId="{C214D58A-E775-463B-BFAC-8A688AFF62AA}" dt="2024-03-28T15:02:35.083" v="510" actId="478"/>
          <ac:spMkLst>
            <pc:docMk/>
            <pc:sldMk cId="3879208315" sldId="2644"/>
            <ac:spMk id="7" creationId="{35066AFE-2131-6E98-AAE2-14D56AB4A284}"/>
          </ac:spMkLst>
        </pc:spChg>
        <pc:spChg chg="add del mod">
          <ac:chgData name="Catarina Gouveia" userId="284b8c64-bdc2-4764-aa68-2985fcb7668e" providerId="ADAL" clId="{C214D58A-E775-463B-BFAC-8A688AFF62AA}" dt="2024-03-28T15:02:32.016" v="508" actId="478"/>
          <ac:spMkLst>
            <pc:docMk/>
            <pc:sldMk cId="3879208315" sldId="2644"/>
            <ac:spMk id="8" creationId="{1189B884-6E03-58E6-EF26-C630939E8F71}"/>
          </ac:spMkLst>
        </pc:spChg>
        <pc:spChg chg="add del mod">
          <ac:chgData name="Catarina Gouveia" userId="284b8c64-bdc2-4764-aa68-2985fcb7668e" providerId="ADAL" clId="{C214D58A-E775-463B-BFAC-8A688AFF62AA}" dt="2024-03-28T15:02:36.776" v="511" actId="478"/>
          <ac:spMkLst>
            <pc:docMk/>
            <pc:sldMk cId="3879208315" sldId="2644"/>
            <ac:spMk id="10" creationId="{B92F1ACF-6291-A9C0-16B4-452DE77CAF4B}"/>
          </ac:spMkLst>
        </pc:spChg>
        <pc:spChg chg="add del mod">
          <ac:chgData name="Catarina Gouveia" userId="284b8c64-bdc2-4764-aa68-2985fcb7668e" providerId="ADAL" clId="{C214D58A-E775-463B-BFAC-8A688AFF62AA}" dt="2024-03-28T15:02:42.086" v="514" actId="478"/>
          <ac:spMkLst>
            <pc:docMk/>
            <pc:sldMk cId="3879208315" sldId="2644"/>
            <ac:spMk id="11" creationId="{FF5BD30A-05F5-3E87-9D7E-284DF0DAF78E}"/>
          </ac:spMkLst>
        </pc:spChg>
        <pc:spChg chg="add del mod">
          <ac:chgData name="Catarina Gouveia" userId="284b8c64-bdc2-4764-aa68-2985fcb7668e" providerId="ADAL" clId="{C214D58A-E775-463B-BFAC-8A688AFF62AA}" dt="2024-03-28T15:02:38.413" v="512" actId="478"/>
          <ac:spMkLst>
            <pc:docMk/>
            <pc:sldMk cId="3879208315" sldId="2644"/>
            <ac:spMk id="12" creationId="{3214BFCD-A41F-D000-B312-E06E2A6317E3}"/>
          </ac:spMkLst>
        </pc:spChg>
        <pc:spChg chg="add del mod">
          <ac:chgData name="Catarina Gouveia" userId="284b8c64-bdc2-4764-aa68-2985fcb7668e" providerId="ADAL" clId="{C214D58A-E775-463B-BFAC-8A688AFF62AA}" dt="2024-03-28T15:02:40.530" v="513" actId="478"/>
          <ac:spMkLst>
            <pc:docMk/>
            <pc:sldMk cId="3879208315" sldId="2644"/>
            <ac:spMk id="13" creationId="{1D0B22B3-AA02-0343-536E-53477740FC53}"/>
          </ac:spMkLst>
        </pc:spChg>
        <pc:picChg chg="mod">
          <ac:chgData name="Catarina Gouveia" userId="284b8c64-bdc2-4764-aa68-2985fcb7668e" providerId="ADAL" clId="{C214D58A-E775-463B-BFAC-8A688AFF62AA}" dt="2024-03-28T14:55:09.738" v="354" actId="1076"/>
          <ac:picMkLst>
            <pc:docMk/>
            <pc:sldMk cId="3879208315" sldId="2644"/>
            <ac:picMk id="4" creationId="{B54E871A-455B-481E-9AA0-18F4E5D6533A}"/>
          </ac:picMkLst>
        </pc:picChg>
      </pc:sldChg>
      <pc:sldChg chg="modSp mod">
        <pc:chgData name="Catarina Gouveia" userId="284b8c64-bdc2-4764-aa68-2985fcb7668e" providerId="ADAL" clId="{C214D58A-E775-463B-BFAC-8A688AFF62AA}" dt="2024-03-28T16:42:40.560" v="1799" actId="20577"/>
        <pc:sldMkLst>
          <pc:docMk/>
          <pc:sldMk cId="1944309799" sldId="2645"/>
        </pc:sldMkLst>
        <pc:spChg chg="mod">
          <ac:chgData name="Catarina Gouveia" userId="284b8c64-bdc2-4764-aa68-2985fcb7668e" providerId="ADAL" clId="{C214D58A-E775-463B-BFAC-8A688AFF62AA}" dt="2024-03-28T15:02:54.541" v="534" actId="20577"/>
          <ac:spMkLst>
            <pc:docMk/>
            <pc:sldMk cId="1944309799" sldId="2645"/>
            <ac:spMk id="2" creationId="{00000000-0000-0000-0000-000000000000}"/>
          </ac:spMkLst>
        </pc:spChg>
        <pc:spChg chg="mod">
          <ac:chgData name="Catarina Gouveia" userId="284b8c64-bdc2-4764-aa68-2985fcb7668e" providerId="ADAL" clId="{C214D58A-E775-463B-BFAC-8A688AFF62AA}" dt="2024-03-28T16:42:40.560" v="1799" actId="20577"/>
          <ac:spMkLst>
            <pc:docMk/>
            <pc:sldMk cId="1944309799" sldId="2645"/>
            <ac:spMk id="9" creationId="{EA2E6144-0407-4F41-B692-063CE5181578}"/>
          </ac:spMkLst>
        </pc:spChg>
      </pc:sldChg>
      <pc:sldChg chg="modSp mod">
        <pc:chgData name="Catarina Gouveia" userId="284b8c64-bdc2-4764-aa68-2985fcb7668e" providerId="ADAL" clId="{C214D58A-E775-463B-BFAC-8A688AFF62AA}" dt="2024-03-28T16:51:56.574" v="2016" actId="20577"/>
        <pc:sldMkLst>
          <pc:docMk/>
          <pc:sldMk cId="3753301724" sldId="2646"/>
        </pc:sldMkLst>
        <pc:spChg chg="mod">
          <ac:chgData name="Catarina Gouveia" userId="284b8c64-bdc2-4764-aa68-2985fcb7668e" providerId="ADAL" clId="{C214D58A-E775-463B-BFAC-8A688AFF62AA}" dt="2024-03-28T16:50:06.726" v="1821" actId="6549"/>
          <ac:spMkLst>
            <pc:docMk/>
            <pc:sldMk cId="3753301724" sldId="2646"/>
            <ac:spMk id="2" creationId="{00000000-0000-0000-0000-000000000000}"/>
          </ac:spMkLst>
        </pc:spChg>
        <pc:spChg chg="mod">
          <ac:chgData name="Catarina Gouveia" userId="284b8c64-bdc2-4764-aa68-2985fcb7668e" providerId="ADAL" clId="{C214D58A-E775-463B-BFAC-8A688AFF62AA}" dt="2024-03-28T16:51:56.574" v="2016" actId="20577"/>
          <ac:spMkLst>
            <pc:docMk/>
            <pc:sldMk cId="3753301724" sldId="2646"/>
            <ac:spMk id="9" creationId="{EA2E6144-0407-4F41-B692-063CE5181578}"/>
          </ac:spMkLst>
        </pc:spChg>
      </pc:sldChg>
      <pc:sldChg chg="addSp delSp modSp mod">
        <pc:chgData name="Catarina Gouveia" userId="284b8c64-bdc2-4764-aa68-2985fcb7668e" providerId="ADAL" clId="{C214D58A-E775-463B-BFAC-8A688AFF62AA}" dt="2024-03-28T18:43:33.509" v="4292" actId="207"/>
        <pc:sldMkLst>
          <pc:docMk/>
          <pc:sldMk cId="3678024428" sldId="2647"/>
        </pc:sldMkLst>
        <pc:spChg chg="mod">
          <ac:chgData name="Catarina Gouveia" userId="284b8c64-bdc2-4764-aa68-2985fcb7668e" providerId="ADAL" clId="{C214D58A-E775-463B-BFAC-8A688AFF62AA}" dt="2024-03-28T16:59:31.036" v="3134" actId="20577"/>
          <ac:spMkLst>
            <pc:docMk/>
            <pc:sldMk cId="3678024428" sldId="2647"/>
            <ac:spMk id="2" creationId="{00000000-0000-0000-0000-000000000000}"/>
          </ac:spMkLst>
        </pc:spChg>
        <pc:spChg chg="add del mod">
          <ac:chgData name="Catarina Gouveia" userId="284b8c64-bdc2-4764-aa68-2985fcb7668e" providerId="ADAL" clId="{C214D58A-E775-463B-BFAC-8A688AFF62AA}" dt="2024-03-28T18:40:59.035" v="4146" actId="478"/>
          <ac:spMkLst>
            <pc:docMk/>
            <pc:sldMk cId="3678024428" sldId="2647"/>
            <ac:spMk id="3" creationId="{DE3B5688-42C1-AFBF-76C2-BC4D2447CD77}"/>
          </ac:spMkLst>
        </pc:spChg>
        <pc:spChg chg="add del mod">
          <ac:chgData name="Catarina Gouveia" userId="284b8c64-bdc2-4764-aa68-2985fcb7668e" providerId="ADAL" clId="{C214D58A-E775-463B-BFAC-8A688AFF62AA}" dt="2024-03-28T18:40:59.035" v="4146" actId="478"/>
          <ac:spMkLst>
            <pc:docMk/>
            <pc:sldMk cId="3678024428" sldId="2647"/>
            <ac:spMk id="4" creationId="{2F02C6F5-F29A-CA0F-2EDA-3D7D0F6049C2}"/>
          </ac:spMkLst>
        </pc:spChg>
        <pc:spChg chg="add del mod">
          <ac:chgData name="Catarina Gouveia" userId="284b8c64-bdc2-4764-aa68-2985fcb7668e" providerId="ADAL" clId="{C214D58A-E775-463B-BFAC-8A688AFF62AA}" dt="2024-03-28T18:40:59.035" v="4146" actId="478"/>
          <ac:spMkLst>
            <pc:docMk/>
            <pc:sldMk cId="3678024428" sldId="2647"/>
            <ac:spMk id="7" creationId="{5FD370CA-4C3F-F5D5-764C-4ED15C76413A}"/>
          </ac:spMkLst>
        </pc:spChg>
        <pc:spChg chg="add del mod">
          <ac:chgData name="Catarina Gouveia" userId="284b8c64-bdc2-4764-aa68-2985fcb7668e" providerId="ADAL" clId="{C214D58A-E775-463B-BFAC-8A688AFF62AA}" dt="2024-03-28T18:40:59.035" v="4146" actId="478"/>
          <ac:spMkLst>
            <pc:docMk/>
            <pc:sldMk cId="3678024428" sldId="2647"/>
            <ac:spMk id="9" creationId="{F7835DE4-4645-2780-EBCC-011FA8B42E4E}"/>
          </ac:spMkLst>
        </pc:spChg>
        <pc:spChg chg="add del mod">
          <ac:chgData name="Catarina Gouveia" userId="284b8c64-bdc2-4764-aa68-2985fcb7668e" providerId="ADAL" clId="{C214D58A-E775-463B-BFAC-8A688AFF62AA}" dt="2024-03-28T18:40:59.035" v="4146" actId="478"/>
          <ac:spMkLst>
            <pc:docMk/>
            <pc:sldMk cId="3678024428" sldId="2647"/>
            <ac:spMk id="15" creationId="{B55418BE-4EA3-0119-502C-748B7F138CB3}"/>
          </ac:spMkLst>
        </pc:spChg>
        <pc:spChg chg="add del mod">
          <ac:chgData name="Catarina Gouveia" userId="284b8c64-bdc2-4764-aa68-2985fcb7668e" providerId="ADAL" clId="{C214D58A-E775-463B-BFAC-8A688AFF62AA}" dt="2024-03-28T18:40:59.035" v="4146" actId="478"/>
          <ac:spMkLst>
            <pc:docMk/>
            <pc:sldMk cId="3678024428" sldId="2647"/>
            <ac:spMk id="16" creationId="{7CC92442-1BEE-275A-C835-DC785DB75C88}"/>
          </ac:spMkLst>
        </pc:spChg>
        <pc:spChg chg="add del mod">
          <ac:chgData name="Catarina Gouveia" userId="284b8c64-bdc2-4764-aa68-2985fcb7668e" providerId="ADAL" clId="{C214D58A-E775-463B-BFAC-8A688AFF62AA}" dt="2024-03-28T18:40:59.035" v="4146" actId="478"/>
          <ac:spMkLst>
            <pc:docMk/>
            <pc:sldMk cId="3678024428" sldId="2647"/>
            <ac:spMk id="17" creationId="{B722BB82-AC5F-6D5C-FECD-2262678C98D4}"/>
          </ac:spMkLst>
        </pc:spChg>
        <pc:spChg chg="add del mod">
          <ac:chgData name="Catarina Gouveia" userId="284b8c64-bdc2-4764-aa68-2985fcb7668e" providerId="ADAL" clId="{C214D58A-E775-463B-BFAC-8A688AFF62AA}" dt="2024-03-28T18:40:55.555" v="4145" actId="11529"/>
          <ac:spMkLst>
            <pc:docMk/>
            <pc:sldMk cId="3678024428" sldId="2647"/>
            <ac:spMk id="18" creationId="{36D1D345-5758-7597-11D3-0129A720FC75}"/>
          </ac:spMkLst>
        </pc:spChg>
        <pc:spChg chg="add mod">
          <ac:chgData name="Catarina Gouveia" userId="284b8c64-bdc2-4764-aa68-2985fcb7668e" providerId="ADAL" clId="{C214D58A-E775-463B-BFAC-8A688AFF62AA}" dt="2024-03-28T18:43:33.509" v="4292" actId="207"/>
          <ac:spMkLst>
            <pc:docMk/>
            <pc:sldMk cId="3678024428" sldId="2647"/>
            <ac:spMk id="19" creationId="{FDE333E0-A858-B50F-AD78-794D908622B3}"/>
          </ac:spMkLst>
        </pc:spChg>
        <pc:spChg chg="add mod">
          <ac:chgData name="Catarina Gouveia" userId="284b8c64-bdc2-4764-aa68-2985fcb7668e" providerId="ADAL" clId="{C214D58A-E775-463B-BFAC-8A688AFF62AA}" dt="2024-03-28T18:42:49.040" v="4240" actId="207"/>
          <ac:spMkLst>
            <pc:docMk/>
            <pc:sldMk cId="3678024428" sldId="2647"/>
            <ac:spMk id="20" creationId="{4B3F2F69-2100-5D2B-5876-66D5BDBCC0F3}"/>
          </ac:spMkLst>
        </pc:spChg>
        <pc:spChg chg="add mod">
          <ac:chgData name="Catarina Gouveia" userId="284b8c64-bdc2-4764-aa68-2985fcb7668e" providerId="ADAL" clId="{C214D58A-E775-463B-BFAC-8A688AFF62AA}" dt="2024-03-28T18:43:28.618" v="4291" actId="207"/>
          <ac:spMkLst>
            <pc:docMk/>
            <pc:sldMk cId="3678024428" sldId="2647"/>
            <ac:spMk id="21" creationId="{8F324A2B-B1D4-A71B-3801-E9BC68FC287F}"/>
          </ac:spMkLst>
        </pc:spChg>
        <pc:picChg chg="mod">
          <ac:chgData name="Catarina Gouveia" userId="284b8c64-bdc2-4764-aa68-2985fcb7668e" providerId="ADAL" clId="{C214D58A-E775-463B-BFAC-8A688AFF62AA}" dt="2024-03-28T18:41:05.751" v="4149" actId="1076"/>
          <ac:picMkLst>
            <pc:docMk/>
            <pc:sldMk cId="3678024428" sldId="2647"/>
            <ac:picMk id="8" creationId="{B06A095C-870E-43B8-B992-955FA0D6C62F}"/>
          </ac:picMkLst>
        </pc:picChg>
        <pc:cxnChg chg="add del mod">
          <ac:chgData name="Catarina Gouveia" userId="284b8c64-bdc2-4764-aa68-2985fcb7668e" providerId="ADAL" clId="{C214D58A-E775-463B-BFAC-8A688AFF62AA}" dt="2024-03-28T18:40:59.035" v="4146" actId="478"/>
          <ac:cxnSpMkLst>
            <pc:docMk/>
            <pc:sldMk cId="3678024428" sldId="2647"/>
            <ac:cxnSpMk id="6" creationId="{F100D76A-E70F-A9B6-38E6-193C97AEA185}"/>
          </ac:cxnSpMkLst>
        </pc:cxnChg>
        <pc:cxnChg chg="add del mod">
          <ac:chgData name="Catarina Gouveia" userId="284b8c64-bdc2-4764-aa68-2985fcb7668e" providerId="ADAL" clId="{C214D58A-E775-463B-BFAC-8A688AFF62AA}" dt="2024-03-28T18:40:59.035" v="4146" actId="478"/>
          <ac:cxnSpMkLst>
            <pc:docMk/>
            <pc:sldMk cId="3678024428" sldId="2647"/>
            <ac:cxnSpMk id="11" creationId="{EEE3513C-BE55-7063-D222-872B6459F1CB}"/>
          </ac:cxnSpMkLst>
        </pc:cxnChg>
        <pc:cxnChg chg="add del mod">
          <ac:chgData name="Catarina Gouveia" userId="284b8c64-bdc2-4764-aa68-2985fcb7668e" providerId="ADAL" clId="{C214D58A-E775-463B-BFAC-8A688AFF62AA}" dt="2024-03-28T18:40:59.035" v="4146" actId="478"/>
          <ac:cxnSpMkLst>
            <pc:docMk/>
            <pc:sldMk cId="3678024428" sldId="2647"/>
            <ac:cxnSpMk id="12" creationId="{6B329B01-FDE5-868C-1A10-2FE455C85D1C}"/>
          </ac:cxnSpMkLst>
        </pc:cxnChg>
      </pc:sldChg>
      <pc:sldChg chg="addSp delSp modSp mod">
        <pc:chgData name="Catarina Gouveia" userId="284b8c64-bdc2-4764-aa68-2985fcb7668e" providerId="ADAL" clId="{C214D58A-E775-463B-BFAC-8A688AFF62AA}" dt="2024-03-28T18:49:08.642" v="4470" actId="1037"/>
        <pc:sldMkLst>
          <pc:docMk/>
          <pc:sldMk cId="3263722575" sldId="2648"/>
        </pc:sldMkLst>
        <pc:spChg chg="mod">
          <ac:chgData name="Catarina Gouveia" userId="284b8c64-bdc2-4764-aa68-2985fcb7668e" providerId="ADAL" clId="{C214D58A-E775-463B-BFAC-8A688AFF62AA}" dt="2024-03-28T16:59:50.928" v="3135" actId="20577"/>
          <ac:spMkLst>
            <pc:docMk/>
            <pc:sldMk cId="3263722575" sldId="2648"/>
            <ac:spMk id="2" creationId="{00000000-0000-0000-0000-000000000000}"/>
          </ac:spMkLst>
        </pc:spChg>
        <pc:spChg chg="add mod">
          <ac:chgData name="Catarina Gouveia" userId="284b8c64-bdc2-4764-aa68-2985fcb7668e" providerId="ADAL" clId="{C214D58A-E775-463B-BFAC-8A688AFF62AA}" dt="2024-03-28T18:44:10.308" v="4362" actId="1035"/>
          <ac:spMkLst>
            <pc:docMk/>
            <pc:sldMk cId="3263722575" sldId="2648"/>
            <ac:spMk id="7" creationId="{C697EA7E-F31F-05DB-EF70-9054FC11CA01}"/>
          </ac:spMkLst>
        </pc:spChg>
        <pc:spChg chg="add mod">
          <ac:chgData name="Catarina Gouveia" userId="284b8c64-bdc2-4764-aa68-2985fcb7668e" providerId="ADAL" clId="{C214D58A-E775-463B-BFAC-8A688AFF62AA}" dt="2024-03-28T18:44:20.582" v="4412" actId="1036"/>
          <ac:spMkLst>
            <pc:docMk/>
            <pc:sldMk cId="3263722575" sldId="2648"/>
            <ac:spMk id="8" creationId="{B28E5781-428C-49A2-C5E2-70C088083AF7}"/>
          </ac:spMkLst>
        </pc:spChg>
        <pc:spChg chg="add mod">
          <ac:chgData name="Catarina Gouveia" userId="284b8c64-bdc2-4764-aa68-2985fcb7668e" providerId="ADAL" clId="{C214D58A-E775-463B-BFAC-8A688AFF62AA}" dt="2024-03-28T18:49:08.642" v="4470" actId="1037"/>
          <ac:spMkLst>
            <pc:docMk/>
            <pc:sldMk cId="3263722575" sldId="2648"/>
            <ac:spMk id="10" creationId="{78FFF58C-F1AD-2431-2A6A-E9023577BB75}"/>
          </ac:spMkLst>
        </pc:spChg>
        <pc:spChg chg="add mod">
          <ac:chgData name="Catarina Gouveia" userId="284b8c64-bdc2-4764-aa68-2985fcb7668e" providerId="ADAL" clId="{C214D58A-E775-463B-BFAC-8A688AFF62AA}" dt="2024-03-28T18:49:01.949" v="4468" actId="1038"/>
          <ac:spMkLst>
            <pc:docMk/>
            <pc:sldMk cId="3263722575" sldId="2648"/>
            <ac:spMk id="11" creationId="{C110F564-B9F5-818A-D8D0-BC8AE1DEA9F5}"/>
          </ac:spMkLst>
        </pc:spChg>
        <pc:picChg chg="add del mod">
          <ac:chgData name="Catarina Gouveia" userId="284b8c64-bdc2-4764-aa68-2985fcb7668e" providerId="ADAL" clId="{C214D58A-E775-463B-BFAC-8A688AFF62AA}" dt="2024-03-28T18:36:47.002" v="4054" actId="478"/>
          <ac:picMkLst>
            <pc:docMk/>
            <pc:sldMk cId="3263722575" sldId="2648"/>
            <ac:picMk id="5" creationId="{1E5AD1FC-764C-F081-7F2E-F7E4EA832E8C}"/>
          </ac:picMkLst>
        </pc:picChg>
        <pc:picChg chg="add del mod">
          <ac:chgData name="Catarina Gouveia" userId="284b8c64-bdc2-4764-aa68-2985fcb7668e" providerId="ADAL" clId="{C214D58A-E775-463B-BFAC-8A688AFF62AA}" dt="2024-03-28T18:43:53.238" v="4294" actId="478"/>
          <ac:picMkLst>
            <pc:docMk/>
            <pc:sldMk cId="3263722575" sldId="2648"/>
            <ac:picMk id="6" creationId="{14C586B2-0D43-907C-CCD2-718FC478125B}"/>
          </ac:picMkLst>
        </pc:picChg>
      </pc:sldChg>
      <pc:sldChg chg="modSp mod">
        <pc:chgData name="Catarina Gouveia" userId="284b8c64-bdc2-4764-aa68-2985fcb7668e" providerId="ADAL" clId="{C214D58A-E775-463B-BFAC-8A688AFF62AA}" dt="2024-03-28T16:59:54.202" v="3136" actId="20577"/>
        <pc:sldMkLst>
          <pc:docMk/>
          <pc:sldMk cId="1237160274" sldId="2649"/>
        </pc:sldMkLst>
        <pc:spChg chg="mod">
          <ac:chgData name="Catarina Gouveia" userId="284b8c64-bdc2-4764-aa68-2985fcb7668e" providerId="ADAL" clId="{C214D58A-E775-463B-BFAC-8A688AFF62AA}" dt="2024-03-28T16:59:54.202" v="3136" actId="20577"/>
          <ac:spMkLst>
            <pc:docMk/>
            <pc:sldMk cId="1237160274" sldId="2649"/>
            <ac:spMk id="2" creationId="{00000000-0000-0000-0000-000000000000}"/>
          </ac:spMkLst>
        </pc:spChg>
      </pc:sldChg>
      <pc:sldChg chg="modSp mod">
        <pc:chgData name="Catarina Gouveia" userId="284b8c64-bdc2-4764-aa68-2985fcb7668e" providerId="ADAL" clId="{C214D58A-E775-463B-BFAC-8A688AFF62AA}" dt="2024-03-31T22:59:22.269" v="4746" actId="113"/>
        <pc:sldMkLst>
          <pc:docMk/>
          <pc:sldMk cId="4053628295" sldId="2650"/>
        </pc:sldMkLst>
        <pc:spChg chg="mod">
          <ac:chgData name="Catarina Gouveia" userId="284b8c64-bdc2-4764-aa68-2985fcb7668e" providerId="ADAL" clId="{C214D58A-E775-463B-BFAC-8A688AFF62AA}" dt="2024-03-28T16:59:58.180" v="3137" actId="20577"/>
          <ac:spMkLst>
            <pc:docMk/>
            <pc:sldMk cId="4053628295" sldId="2650"/>
            <ac:spMk id="2" creationId="{00000000-0000-0000-0000-000000000000}"/>
          </ac:spMkLst>
        </pc:spChg>
        <pc:spChg chg="mod">
          <ac:chgData name="Catarina Gouveia" userId="284b8c64-bdc2-4764-aa68-2985fcb7668e" providerId="ADAL" clId="{C214D58A-E775-463B-BFAC-8A688AFF62AA}" dt="2024-03-31T22:59:22.269" v="4746" actId="113"/>
          <ac:spMkLst>
            <pc:docMk/>
            <pc:sldMk cId="4053628295" sldId="2650"/>
            <ac:spMk id="9" creationId="{EA2E6144-0407-4F41-B692-063CE5181578}"/>
          </ac:spMkLst>
        </pc:spChg>
      </pc:sldChg>
      <pc:sldChg chg="modSp mod">
        <pc:chgData name="Catarina Gouveia" userId="284b8c64-bdc2-4764-aa68-2985fcb7668e" providerId="ADAL" clId="{C214D58A-E775-463B-BFAC-8A688AFF62AA}" dt="2024-03-28T15:07:21.985" v="550" actId="20577"/>
        <pc:sldMkLst>
          <pc:docMk/>
          <pc:sldMk cId="698741006" sldId="2651"/>
        </pc:sldMkLst>
        <pc:spChg chg="mod">
          <ac:chgData name="Catarina Gouveia" userId="284b8c64-bdc2-4764-aa68-2985fcb7668e" providerId="ADAL" clId="{C214D58A-E775-463B-BFAC-8A688AFF62AA}" dt="2024-03-28T15:07:21.985" v="550" actId="20577"/>
          <ac:spMkLst>
            <pc:docMk/>
            <pc:sldMk cId="698741006" sldId="2651"/>
            <ac:spMk id="18" creationId="{02000539-CA05-4496-A20D-604D754E0813}"/>
          </ac:spMkLst>
        </pc:spChg>
      </pc:sldChg>
      <pc:sldChg chg="modSp mod">
        <pc:chgData name="Catarina Gouveia" userId="284b8c64-bdc2-4764-aa68-2985fcb7668e" providerId="ADAL" clId="{C214D58A-E775-463B-BFAC-8A688AFF62AA}" dt="2024-03-28T15:11:27.325" v="603" actId="20577"/>
        <pc:sldMkLst>
          <pc:docMk/>
          <pc:sldMk cId="3362798589" sldId="2660"/>
        </pc:sldMkLst>
        <pc:spChg chg="mod">
          <ac:chgData name="Catarina Gouveia" userId="284b8c64-bdc2-4764-aa68-2985fcb7668e" providerId="ADAL" clId="{C214D58A-E775-463B-BFAC-8A688AFF62AA}" dt="2024-03-28T15:11:27.325" v="603" actId="20577"/>
          <ac:spMkLst>
            <pc:docMk/>
            <pc:sldMk cId="3362798589" sldId="2660"/>
            <ac:spMk id="3" creationId="{8F4FD3F4-1422-4D28-BEC7-B42F1B1A1374}"/>
          </ac:spMkLst>
        </pc:spChg>
      </pc:sldChg>
      <pc:sldChg chg="addSp delSp modSp mod ord">
        <pc:chgData name="Catarina Gouveia" userId="284b8c64-bdc2-4764-aa68-2985fcb7668e" providerId="ADAL" clId="{C214D58A-E775-463B-BFAC-8A688AFF62AA}" dt="2024-03-31T22:41:54.353" v="4475" actId="1076"/>
        <pc:sldMkLst>
          <pc:docMk/>
          <pc:sldMk cId="3828639731" sldId="2661"/>
        </pc:sldMkLst>
        <pc:spChg chg="mod">
          <ac:chgData name="Catarina Gouveia" userId="284b8c64-bdc2-4764-aa68-2985fcb7668e" providerId="ADAL" clId="{C214D58A-E775-463B-BFAC-8A688AFF62AA}" dt="2024-03-31T22:41:45.274" v="4472" actId="27636"/>
          <ac:spMkLst>
            <pc:docMk/>
            <pc:sldMk cId="3828639731" sldId="2661"/>
            <ac:spMk id="3" creationId="{6F1F1C54-E2BB-4C1D-A3DB-8DD13550DF33}"/>
          </ac:spMkLst>
        </pc:spChg>
        <pc:spChg chg="add mod">
          <ac:chgData name="Catarina Gouveia" userId="284b8c64-bdc2-4764-aa68-2985fcb7668e" providerId="ADAL" clId="{C214D58A-E775-463B-BFAC-8A688AFF62AA}" dt="2024-03-31T22:41:54.353" v="4475" actId="1076"/>
          <ac:spMkLst>
            <pc:docMk/>
            <pc:sldMk cId="3828639731" sldId="2661"/>
            <ac:spMk id="5" creationId="{6C775AA2-E582-1CF3-BE1E-DBB1E2DB4737}"/>
          </ac:spMkLst>
        </pc:spChg>
        <pc:spChg chg="add mod">
          <ac:chgData name="Catarina Gouveia" userId="284b8c64-bdc2-4764-aa68-2985fcb7668e" providerId="ADAL" clId="{C214D58A-E775-463B-BFAC-8A688AFF62AA}" dt="2024-03-31T22:41:54.353" v="4475" actId="1076"/>
          <ac:spMkLst>
            <pc:docMk/>
            <pc:sldMk cId="3828639731" sldId="2661"/>
            <ac:spMk id="6" creationId="{675E663B-A205-FA20-1E53-ACA0373A6D29}"/>
          </ac:spMkLst>
        </pc:spChg>
        <pc:spChg chg="add mod">
          <ac:chgData name="Catarina Gouveia" userId="284b8c64-bdc2-4764-aa68-2985fcb7668e" providerId="ADAL" clId="{C214D58A-E775-463B-BFAC-8A688AFF62AA}" dt="2024-03-31T22:41:54.353" v="4475" actId="1076"/>
          <ac:spMkLst>
            <pc:docMk/>
            <pc:sldMk cId="3828639731" sldId="2661"/>
            <ac:spMk id="11" creationId="{31002297-BA49-94A0-7931-40A497FD49AE}"/>
          </ac:spMkLst>
        </pc:spChg>
        <pc:spChg chg="add mod">
          <ac:chgData name="Catarina Gouveia" userId="284b8c64-bdc2-4764-aa68-2985fcb7668e" providerId="ADAL" clId="{C214D58A-E775-463B-BFAC-8A688AFF62AA}" dt="2024-03-31T22:41:54.353" v="4475" actId="1076"/>
          <ac:spMkLst>
            <pc:docMk/>
            <pc:sldMk cId="3828639731" sldId="2661"/>
            <ac:spMk id="12" creationId="{6398BD55-8B77-7606-BDDF-2510EF0AECF9}"/>
          </ac:spMkLst>
        </pc:spChg>
        <pc:picChg chg="add del mod">
          <ac:chgData name="Catarina Gouveia" userId="284b8c64-bdc2-4764-aa68-2985fcb7668e" providerId="ADAL" clId="{C214D58A-E775-463B-BFAC-8A688AFF62AA}" dt="2024-03-28T15:30:09.983" v="747" actId="478"/>
          <ac:picMkLst>
            <pc:docMk/>
            <pc:sldMk cId="3828639731" sldId="2661"/>
            <ac:picMk id="7" creationId="{B1F0E3D4-84AB-8A77-C93E-2AE17DEF7879}"/>
          </ac:picMkLst>
        </pc:picChg>
        <pc:picChg chg="add del">
          <ac:chgData name="Catarina Gouveia" userId="284b8c64-bdc2-4764-aa68-2985fcb7668e" providerId="ADAL" clId="{C214D58A-E775-463B-BFAC-8A688AFF62AA}" dt="2024-03-28T15:36:38.448" v="753" actId="478"/>
          <ac:picMkLst>
            <pc:docMk/>
            <pc:sldMk cId="3828639731" sldId="2661"/>
            <ac:picMk id="8" creationId="{2CF4F676-0376-9A48-B420-1720CF07EB85}"/>
          </ac:picMkLst>
        </pc:picChg>
        <pc:picChg chg="add mod">
          <ac:chgData name="Catarina Gouveia" userId="284b8c64-bdc2-4764-aa68-2985fcb7668e" providerId="ADAL" clId="{C214D58A-E775-463B-BFAC-8A688AFF62AA}" dt="2024-03-31T22:41:54.353" v="4475" actId="1076"/>
          <ac:picMkLst>
            <pc:docMk/>
            <pc:sldMk cId="3828639731" sldId="2661"/>
            <ac:picMk id="10" creationId="{139FD2EF-3E9D-5580-47C8-ADA80C031532}"/>
          </ac:picMkLst>
        </pc:picChg>
        <pc:picChg chg="mod">
          <ac:chgData name="Catarina Gouveia" userId="284b8c64-bdc2-4764-aa68-2985fcb7668e" providerId="ADAL" clId="{C214D58A-E775-463B-BFAC-8A688AFF62AA}" dt="2024-03-31T22:41:54.353" v="4475" actId="1076"/>
          <ac:picMkLst>
            <pc:docMk/>
            <pc:sldMk cId="3828639731" sldId="2661"/>
            <ac:picMk id="1026" creationId="{A4A222F9-D7A8-FE03-6299-86AA24E9C99B}"/>
          </ac:picMkLst>
        </pc:picChg>
        <pc:picChg chg="mod">
          <ac:chgData name="Catarina Gouveia" userId="284b8c64-bdc2-4764-aa68-2985fcb7668e" providerId="ADAL" clId="{C214D58A-E775-463B-BFAC-8A688AFF62AA}" dt="2024-03-31T22:41:54.353" v="4475" actId="1076"/>
          <ac:picMkLst>
            <pc:docMk/>
            <pc:sldMk cId="3828639731" sldId="2661"/>
            <ac:picMk id="1028" creationId="{410D9336-DE2E-EF5A-4DE2-6565E6E96635}"/>
          </ac:picMkLst>
        </pc:picChg>
        <pc:picChg chg="mod">
          <ac:chgData name="Catarina Gouveia" userId="284b8c64-bdc2-4764-aa68-2985fcb7668e" providerId="ADAL" clId="{C214D58A-E775-463B-BFAC-8A688AFF62AA}" dt="2024-03-31T22:41:54.353" v="4475" actId="1076"/>
          <ac:picMkLst>
            <pc:docMk/>
            <pc:sldMk cId="3828639731" sldId="2661"/>
            <ac:picMk id="1030" creationId="{2F040457-8A23-84FA-01DC-F4D03E6752EF}"/>
          </ac:picMkLst>
        </pc:picChg>
      </pc:sldChg>
      <pc:sldChg chg="modSp mod ord">
        <pc:chgData name="Catarina Gouveia" userId="284b8c64-bdc2-4764-aa68-2985fcb7668e" providerId="ADAL" clId="{C214D58A-E775-463B-BFAC-8A688AFF62AA}" dt="2024-03-31T22:43:17.594" v="4500" actId="20577"/>
        <pc:sldMkLst>
          <pc:docMk/>
          <pc:sldMk cId="3267263792" sldId="2662"/>
        </pc:sldMkLst>
        <pc:spChg chg="mod">
          <ac:chgData name="Catarina Gouveia" userId="284b8c64-bdc2-4764-aa68-2985fcb7668e" providerId="ADAL" clId="{C214D58A-E775-463B-BFAC-8A688AFF62AA}" dt="2024-03-31T22:43:17.594" v="4500" actId="20577"/>
          <ac:spMkLst>
            <pc:docMk/>
            <pc:sldMk cId="3267263792" sldId="2662"/>
            <ac:spMk id="3" creationId="{08D16A57-41EC-4E46-93C0-C212ADFBBD67}"/>
          </ac:spMkLst>
        </pc:spChg>
        <pc:picChg chg="mod">
          <ac:chgData name="Catarina Gouveia" userId="284b8c64-bdc2-4764-aa68-2985fcb7668e" providerId="ADAL" clId="{C214D58A-E775-463B-BFAC-8A688AFF62AA}" dt="2024-03-31T22:42:35.338" v="4478" actId="1076"/>
          <ac:picMkLst>
            <pc:docMk/>
            <pc:sldMk cId="3267263792" sldId="2662"/>
            <ac:picMk id="2052" creationId="{4E660A0D-0F8B-933E-DDCB-0D076D27B19D}"/>
          </ac:picMkLst>
        </pc:picChg>
        <pc:picChg chg="mod">
          <ac:chgData name="Catarina Gouveia" userId="284b8c64-bdc2-4764-aa68-2985fcb7668e" providerId="ADAL" clId="{C214D58A-E775-463B-BFAC-8A688AFF62AA}" dt="2024-03-31T22:42:35.338" v="4478" actId="1076"/>
          <ac:picMkLst>
            <pc:docMk/>
            <pc:sldMk cId="3267263792" sldId="2662"/>
            <ac:picMk id="2054" creationId="{8EB14FC2-0A9A-807D-B79B-D3C539268CD1}"/>
          </ac:picMkLst>
        </pc:picChg>
        <pc:picChg chg="mod">
          <ac:chgData name="Catarina Gouveia" userId="284b8c64-bdc2-4764-aa68-2985fcb7668e" providerId="ADAL" clId="{C214D58A-E775-463B-BFAC-8A688AFF62AA}" dt="2024-03-31T22:42:35.338" v="4478" actId="1076"/>
          <ac:picMkLst>
            <pc:docMk/>
            <pc:sldMk cId="3267263792" sldId="2662"/>
            <ac:picMk id="2058" creationId="{8FAF0044-8F50-7361-2DDD-6CDD747E4BD5}"/>
          </ac:picMkLst>
        </pc:picChg>
        <pc:picChg chg="mod">
          <ac:chgData name="Catarina Gouveia" userId="284b8c64-bdc2-4764-aa68-2985fcb7668e" providerId="ADAL" clId="{C214D58A-E775-463B-BFAC-8A688AFF62AA}" dt="2024-03-31T22:42:35.338" v="4478" actId="1076"/>
          <ac:picMkLst>
            <pc:docMk/>
            <pc:sldMk cId="3267263792" sldId="2662"/>
            <ac:picMk id="2060" creationId="{E5E33550-DD98-8E6F-7FA2-1691B5C6A114}"/>
          </ac:picMkLst>
        </pc:picChg>
      </pc:sldChg>
      <pc:sldChg chg="modSp add mod">
        <pc:chgData name="Catarina Gouveia" userId="284b8c64-bdc2-4764-aa68-2985fcb7668e" providerId="ADAL" clId="{C214D58A-E775-463B-BFAC-8A688AFF62AA}" dt="2024-03-31T22:55:04.365" v="4728" actId="20577"/>
        <pc:sldMkLst>
          <pc:docMk/>
          <pc:sldMk cId="496548329" sldId="2663"/>
        </pc:sldMkLst>
        <pc:spChg chg="mod">
          <ac:chgData name="Catarina Gouveia" userId="284b8c64-bdc2-4764-aa68-2985fcb7668e" providerId="ADAL" clId="{C214D58A-E775-463B-BFAC-8A688AFF62AA}" dt="2024-03-31T22:52:35.124" v="4681" actId="1076"/>
          <ac:spMkLst>
            <pc:docMk/>
            <pc:sldMk cId="496548329" sldId="2663"/>
            <ac:spMk id="10" creationId="{B92F1ACF-6291-A9C0-16B4-452DE77CAF4B}"/>
          </ac:spMkLst>
        </pc:spChg>
        <pc:spChg chg="mod">
          <ac:chgData name="Catarina Gouveia" userId="284b8c64-bdc2-4764-aa68-2985fcb7668e" providerId="ADAL" clId="{C214D58A-E775-463B-BFAC-8A688AFF62AA}" dt="2024-03-31T22:54:06.236" v="4727" actId="20577"/>
          <ac:spMkLst>
            <pc:docMk/>
            <pc:sldMk cId="496548329" sldId="2663"/>
            <ac:spMk id="12" creationId="{3214BFCD-A41F-D000-B312-E06E2A6317E3}"/>
          </ac:spMkLst>
        </pc:spChg>
        <pc:spChg chg="mod">
          <ac:chgData name="Catarina Gouveia" userId="284b8c64-bdc2-4764-aa68-2985fcb7668e" providerId="ADAL" clId="{C214D58A-E775-463B-BFAC-8A688AFF62AA}" dt="2024-03-31T22:55:04.365" v="4728" actId="20577"/>
          <ac:spMkLst>
            <pc:docMk/>
            <pc:sldMk cId="496548329" sldId="2663"/>
            <ac:spMk id="13" creationId="{1D0B22B3-AA02-0343-536E-53477740FC53}"/>
          </ac:spMkLst>
        </pc:spChg>
      </pc:sldChg>
      <pc:sldChg chg="modSp new mod">
        <pc:chgData name="Catarina Gouveia" userId="284b8c64-bdc2-4764-aa68-2985fcb7668e" providerId="ADAL" clId="{C214D58A-E775-463B-BFAC-8A688AFF62AA}" dt="2024-03-31T22:59:57.424" v="4757" actId="20577"/>
        <pc:sldMkLst>
          <pc:docMk/>
          <pc:sldMk cId="2639235932" sldId="2664"/>
        </pc:sldMkLst>
        <pc:spChg chg="mod">
          <ac:chgData name="Catarina Gouveia" userId="284b8c64-bdc2-4764-aa68-2985fcb7668e" providerId="ADAL" clId="{C214D58A-E775-463B-BFAC-8A688AFF62AA}" dt="2024-03-31T22:59:57.424" v="4757" actId="20577"/>
          <ac:spMkLst>
            <pc:docMk/>
            <pc:sldMk cId="2639235932" sldId="2664"/>
            <ac:spMk id="2" creationId="{D6E30AB5-DB5F-920B-6D86-F0C45165BB8F}"/>
          </ac:spMkLst>
        </pc:spChg>
        <pc:spChg chg="mod">
          <ac:chgData name="Catarina Gouveia" userId="284b8c64-bdc2-4764-aa68-2985fcb7668e" providerId="ADAL" clId="{C214D58A-E775-463B-BFAC-8A688AFF62AA}" dt="2024-03-31T22:49:39.622" v="4611" actId="20577"/>
          <ac:spMkLst>
            <pc:docMk/>
            <pc:sldMk cId="2639235932" sldId="2664"/>
            <ac:spMk id="3" creationId="{7D0417B3-6D8E-1D43-03D2-7A3553ECCFBE}"/>
          </ac:spMkLst>
        </pc:spChg>
      </pc:sldChg>
      <pc:sldChg chg="modSp add mod">
        <pc:chgData name="Catarina Gouveia" userId="284b8c64-bdc2-4764-aa68-2985fcb7668e" providerId="ADAL" clId="{C214D58A-E775-463B-BFAC-8A688AFF62AA}" dt="2024-03-31T22:56:41.689" v="4737" actId="114"/>
        <pc:sldMkLst>
          <pc:docMk/>
          <pc:sldMk cId="1889966580" sldId="2665"/>
        </pc:sldMkLst>
        <pc:spChg chg="mod">
          <ac:chgData name="Catarina Gouveia" userId="284b8c64-bdc2-4764-aa68-2985fcb7668e" providerId="ADAL" clId="{C214D58A-E775-463B-BFAC-8A688AFF62AA}" dt="2024-03-31T22:56:41.689" v="4737" actId="114"/>
          <ac:spMkLst>
            <pc:docMk/>
            <pc:sldMk cId="1889966580" sldId="2665"/>
            <ac:spMk id="9" creationId="{EA2E6144-0407-4F41-B692-063CE5181578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101528"/>
                </a:solidFill>
                <a:latin typeface="+mn-lt"/>
                <a:ea typeface="+mn-ea"/>
                <a:cs typeface="+mn-cs"/>
              </a:defRPr>
            </a:pPr>
            <a:r>
              <a:rPr lang="en-US" b="0" i="0">
                <a:latin typeface="Segoe UI" panose="020B0502040204020203" pitchFamily="34" charset="0"/>
                <a:cs typeface="Segoe UI" panose="020B0502040204020203" pitchFamily="34" charset="0"/>
              </a:rPr>
              <a:t>Lorem</a:t>
            </a:r>
          </a:p>
        </c:rich>
      </c:tx>
      <c:layout>
        <c:manualLayout>
          <c:xMode val="edge"/>
          <c:yMode val="edge"/>
          <c:x val="0.14545431232631184"/>
          <c:y val="0.450099750319712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101528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1.7141060127329733E-3"/>
          <c:y val="0.1347720601668595"/>
          <c:w val="0.40647972563506274"/>
          <c:h val="0.73361013336581193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1989982602498815"/>
          <c:y val="0.9074348699835576"/>
          <c:w val="0.57838606796227887"/>
          <c:h val="6.10879764472503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rgbClr val="727778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101528"/>
                </a:solidFill>
                <a:latin typeface="+mn-lt"/>
                <a:ea typeface="+mn-ea"/>
                <a:cs typeface="+mn-cs"/>
              </a:defRPr>
            </a:pPr>
            <a:r>
              <a:rPr lang="en-US" b="0" i="0">
                <a:latin typeface="Segoe UI" panose="020B0502040204020203" pitchFamily="34" charset="0"/>
                <a:cs typeface="Segoe UI" panose="020B0502040204020203" pitchFamily="34" charset="0"/>
              </a:rPr>
              <a:t>Lorem</a:t>
            </a:r>
          </a:p>
        </c:rich>
      </c:tx>
      <c:layout>
        <c:manualLayout>
          <c:xMode val="edge"/>
          <c:yMode val="edge"/>
          <c:x val="0.14545431232631184"/>
          <c:y val="0.450099750319712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101528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1.7141060127329733E-3"/>
          <c:y val="0.1347720601668595"/>
          <c:w val="0.40647972563506274"/>
          <c:h val="0.73361013336581193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1989982602498815"/>
          <c:y val="0.9074348699835576"/>
          <c:w val="0.57838606796227887"/>
          <c:h val="6.10879764472503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rgbClr val="727778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B885EC-6B01-BF40-A71E-75C1FB1A9E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CA52A8-86C9-B847-9362-7D14EE9138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78D86F-E357-D34C-90F2-0B0C253F03DF}" type="datetimeFigureOut">
              <a:rPr lang="pt-PT" smtClean="0"/>
              <a:t>31/03/2024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BC1E9D-9D3B-034E-8AAB-74AD207CD43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877BF9-AA55-7740-AC00-29A4DB25A0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BF044-28ED-5747-B303-5881C60EF2B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324833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33D37-DBCB-ED4D-9657-EB1924BA70DB}" type="datetimeFigureOut">
              <a:rPr lang="pt-PT" smtClean="0"/>
              <a:t>29/03/2024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0554A-BF51-8A4D-B786-A39B47ABE6D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0418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476490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87894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47305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87884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82559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21879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844281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353335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85909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04556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60554A-BF51-8A4D-B786-A39B47ABE6D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8499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06976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8906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4852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60297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59360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75012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554A-BF51-8A4D-B786-A39B47ABE6D0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53578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dic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hlinkClick r:id="" action="ppaction://noaction"/>
            <a:extLst>
              <a:ext uri="{FF2B5EF4-FFF2-40B4-BE49-F238E27FC236}">
                <a16:creationId xmlns:a16="http://schemas.microsoft.com/office/drawing/2014/main" id="{A787906D-C538-0D41-A682-76DDA7F95B26}"/>
              </a:ext>
            </a:extLst>
          </p:cNvPr>
          <p:cNvSpPr/>
          <p:nvPr userDrawn="1"/>
        </p:nvSpPr>
        <p:spPr>
          <a:xfrm>
            <a:off x="1031036" y="1551801"/>
            <a:ext cx="92398" cy="276999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endParaRPr lang="pt-PT" sz="12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36" name="Google Shape;2027;p24">
            <a:extLst>
              <a:ext uri="{FF2B5EF4-FFF2-40B4-BE49-F238E27FC236}">
                <a16:creationId xmlns:a16="http://schemas.microsoft.com/office/drawing/2014/main" id="{7684F357-F336-294F-B549-1DEF13B01E1C}"/>
              </a:ext>
            </a:extLst>
          </p:cNvPr>
          <p:cNvSpPr/>
          <p:nvPr userDrawn="1"/>
        </p:nvSpPr>
        <p:spPr>
          <a:xfrm>
            <a:off x="785258" y="4531526"/>
            <a:ext cx="245778" cy="0"/>
          </a:xfrm>
          <a:custGeom>
            <a:avLst/>
            <a:gdLst/>
            <a:ahLst/>
            <a:cxnLst/>
            <a:rect l="l" t="t" r="r" b="b"/>
            <a:pathLst>
              <a:path w="736641" h="520590" extrusionOk="0">
                <a:moveTo>
                  <a:pt x="723941" y="0"/>
                </a:moveTo>
                <a:lnTo>
                  <a:pt x="15241" y="0"/>
                </a:lnTo>
                <a:cubicBezTo>
                  <a:pt x="6350" y="0"/>
                  <a:pt x="0" y="6349"/>
                  <a:pt x="0" y="15236"/>
                </a:cubicBezTo>
                <a:lnTo>
                  <a:pt x="0" y="369492"/>
                </a:lnTo>
                <a:cubicBezTo>
                  <a:pt x="0" y="378379"/>
                  <a:pt x="6350" y="384728"/>
                  <a:pt x="15241" y="384728"/>
                </a:cubicBezTo>
                <a:lnTo>
                  <a:pt x="723941" y="384728"/>
                </a:lnTo>
                <a:cubicBezTo>
                  <a:pt x="732831" y="384728"/>
                  <a:pt x="739182" y="378379"/>
                  <a:pt x="739182" y="369492"/>
                </a:cubicBezTo>
                <a:lnTo>
                  <a:pt x="739182" y="15236"/>
                </a:lnTo>
                <a:cubicBezTo>
                  <a:pt x="739182" y="6349"/>
                  <a:pt x="732831" y="0"/>
                  <a:pt x="723941" y="0"/>
                </a:cubicBezTo>
                <a:close/>
                <a:moveTo>
                  <a:pt x="708700" y="354254"/>
                </a:moveTo>
                <a:lnTo>
                  <a:pt x="30482" y="354254"/>
                </a:lnTo>
                <a:lnTo>
                  <a:pt x="30482" y="30472"/>
                </a:lnTo>
                <a:lnTo>
                  <a:pt x="708700" y="30472"/>
                </a:lnTo>
                <a:lnTo>
                  <a:pt x="708700" y="354254"/>
                </a:lnTo>
                <a:close/>
                <a:moveTo>
                  <a:pt x="369591" y="450755"/>
                </a:moveTo>
                <a:cubicBezTo>
                  <a:pt x="360700" y="450755"/>
                  <a:pt x="354350" y="444406"/>
                  <a:pt x="354350" y="435517"/>
                </a:cubicBezTo>
                <a:lnTo>
                  <a:pt x="354350" y="405043"/>
                </a:lnTo>
                <a:cubicBezTo>
                  <a:pt x="354350" y="396156"/>
                  <a:pt x="360700" y="389807"/>
                  <a:pt x="369591" y="389807"/>
                </a:cubicBezTo>
                <a:cubicBezTo>
                  <a:pt x="378481" y="389807"/>
                  <a:pt x="384832" y="396156"/>
                  <a:pt x="384832" y="405043"/>
                </a:cubicBezTo>
                <a:lnTo>
                  <a:pt x="384832" y="435517"/>
                </a:lnTo>
                <a:cubicBezTo>
                  <a:pt x="384832" y="444406"/>
                  <a:pt x="378481" y="450755"/>
                  <a:pt x="369591" y="450755"/>
                </a:cubicBezTo>
                <a:close/>
                <a:moveTo>
                  <a:pt x="369591" y="454563"/>
                </a:moveTo>
                <a:cubicBezTo>
                  <a:pt x="349270" y="454563"/>
                  <a:pt x="334029" y="471070"/>
                  <a:pt x="334029" y="490116"/>
                </a:cubicBezTo>
                <a:cubicBezTo>
                  <a:pt x="334029" y="510432"/>
                  <a:pt x="350540" y="525668"/>
                  <a:pt x="369591" y="525668"/>
                </a:cubicBezTo>
                <a:cubicBezTo>
                  <a:pt x="388642" y="525668"/>
                  <a:pt x="405153" y="509162"/>
                  <a:pt x="405153" y="490116"/>
                </a:cubicBezTo>
                <a:cubicBezTo>
                  <a:pt x="405153" y="471070"/>
                  <a:pt x="389912" y="454563"/>
                  <a:pt x="369591" y="454563"/>
                </a:cubicBezTo>
                <a:close/>
                <a:moveTo>
                  <a:pt x="364511" y="490116"/>
                </a:moveTo>
                <a:cubicBezTo>
                  <a:pt x="364511" y="487576"/>
                  <a:pt x="367051" y="485037"/>
                  <a:pt x="369591" y="485037"/>
                </a:cubicBezTo>
                <a:cubicBezTo>
                  <a:pt x="372131" y="485037"/>
                  <a:pt x="374671" y="487576"/>
                  <a:pt x="374671" y="490116"/>
                </a:cubicBezTo>
                <a:cubicBezTo>
                  <a:pt x="375941" y="496465"/>
                  <a:pt x="364511" y="496465"/>
                  <a:pt x="364511" y="490116"/>
                </a:cubicBezTo>
                <a:close/>
                <a:moveTo>
                  <a:pt x="134628" y="137130"/>
                </a:moveTo>
                <a:cubicBezTo>
                  <a:pt x="140978" y="140940"/>
                  <a:pt x="148598" y="143479"/>
                  <a:pt x="156219" y="143479"/>
                </a:cubicBezTo>
                <a:cubicBezTo>
                  <a:pt x="170190" y="143479"/>
                  <a:pt x="184160" y="135861"/>
                  <a:pt x="191781" y="123163"/>
                </a:cubicBezTo>
                <a:cubicBezTo>
                  <a:pt x="194321" y="119354"/>
                  <a:pt x="195591" y="114276"/>
                  <a:pt x="196861" y="109197"/>
                </a:cubicBezTo>
                <a:lnTo>
                  <a:pt x="355620" y="125702"/>
                </a:lnTo>
                <a:cubicBezTo>
                  <a:pt x="355620" y="125702"/>
                  <a:pt x="356890" y="125702"/>
                  <a:pt x="356890" y="125702"/>
                </a:cubicBezTo>
                <a:cubicBezTo>
                  <a:pt x="356890" y="125702"/>
                  <a:pt x="356890" y="125702"/>
                  <a:pt x="356890" y="125702"/>
                </a:cubicBezTo>
                <a:lnTo>
                  <a:pt x="248934" y="196809"/>
                </a:lnTo>
                <a:cubicBezTo>
                  <a:pt x="246394" y="192999"/>
                  <a:pt x="242584" y="189189"/>
                  <a:pt x="237503" y="186650"/>
                </a:cubicBezTo>
                <a:cubicBezTo>
                  <a:pt x="227343" y="180301"/>
                  <a:pt x="217182" y="179032"/>
                  <a:pt x="205752" y="181571"/>
                </a:cubicBezTo>
                <a:cubicBezTo>
                  <a:pt x="194321" y="184111"/>
                  <a:pt x="185431" y="190460"/>
                  <a:pt x="180350" y="200617"/>
                </a:cubicBezTo>
                <a:cubicBezTo>
                  <a:pt x="174000" y="210775"/>
                  <a:pt x="172730" y="220932"/>
                  <a:pt x="175270" y="232360"/>
                </a:cubicBezTo>
                <a:cubicBezTo>
                  <a:pt x="177810" y="243788"/>
                  <a:pt x="184160" y="252676"/>
                  <a:pt x="194321" y="257755"/>
                </a:cubicBezTo>
                <a:cubicBezTo>
                  <a:pt x="200671" y="261565"/>
                  <a:pt x="208292" y="264103"/>
                  <a:pt x="215912" y="264103"/>
                </a:cubicBezTo>
                <a:cubicBezTo>
                  <a:pt x="229883" y="264103"/>
                  <a:pt x="242584" y="257755"/>
                  <a:pt x="250204" y="246327"/>
                </a:cubicBezTo>
                <a:lnTo>
                  <a:pt x="396262" y="286959"/>
                </a:lnTo>
                <a:cubicBezTo>
                  <a:pt x="400073" y="295847"/>
                  <a:pt x="405153" y="302195"/>
                  <a:pt x="412773" y="307275"/>
                </a:cubicBezTo>
                <a:cubicBezTo>
                  <a:pt x="419124" y="311084"/>
                  <a:pt x="426744" y="313623"/>
                  <a:pt x="434365" y="313623"/>
                </a:cubicBezTo>
                <a:cubicBezTo>
                  <a:pt x="448335" y="313623"/>
                  <a:pt x="462306" y="306005"/>
                  <a:pt x="469927" y="293308"/>
                </a:cubicBezTo>
                <a:cubicBezTo>
                  <a:pt x="469927" y="293308"/>
                  <a:pt x="469927" y="293308"/>
                  <a:pt x="469927" y="293308"/>
                </a:cubicBezTo>
                <a:cubicBezTo>
                  <a:pt x="472467" y="288229"/>
                  <a:pt x="475007" y="281880"/>
                  <a:pt x="475007" y="276801"/>
                </a:cubicBezTo>
                <a:cubicBezTo>
                  <a:pt x="476277" y="276801"/>
                  <a:pt x="477547" y="276801"/>
                  <a:pt x="477547" y="275531"/>
                </a:cubicBezTo>
                <a:lnTo>
                  <a:pt x="599474" y="201886"/>
                </a:lnTo>
                <a:cubicBezTo>
                  <a:pt x="603284" y="203157"/>
                  <a:pt x="605824" y="203157"/>
                  <a:pt x="609635" y="203157"/>
                </a:cubicBezTo>
                <a:cubicBezTo>
                  <a:pt x="623605" y="203157"/>
                  <a:pt x="637576" y="195538"/>
                  <a:pt x="645197" y="182840"/>
                </a:cubicBezTo>
                <a:cubicBezTo>
                  <a:pt x="651547" y="172683"/>
                  <a:pt x="652817" y="162525"/>
                  <a:pt x="650277" y="151097"/>
                </a:cubicBezTo>
                <a:cubicBezTo>
                  <a:pt x="647737" y="139671"/>
                  <a:pt x="641386" y="130782"/>
                  <a:pt x="631226" y="125702"/>
                </a:cubicBezTo>
                <a:cubicBezTo>
                  <a:pt x="621065" y="119354"/>
                  <a:pt x="610905" y="118084"/>
                  <a:pt x="599474" y="120625"/>
                </a:cubicBezTo>
                <a:cubicBezTo>
                  <a:pt x="588043" y="123163"/>
                  <a:pt x="579153" y="129512"/>
                  <a:pt x="574072" y="139671"/>
                </a:cubicBezTo>
                <a:cubicBezTo>
                  <a:pt x="567722" y="149827"/>
                  <a:pt x="566452" y="159986"/>
                  <a:pt x="568992" y="171414"/>
                </a:cubicBezTo>
                <a:cubicBezTo>
                  <a:pt x="570262" y="175222"/>
                  <a:pt x="571532" y="179032"/>
                  <a:pt x="574072" y="181571"/>
                </a:cubicBezTo>
                <a:lnTo>
                  <a:pt x="467386" y="245057"/>
                </a:lnTo>
                <a:cubicBezTo>
                  <a:pt x="464846" y="241249"/>
                  <a:pt x="459766" y="237439"/>
                  <a:pt x="455956" y="233630"/>
                </a:cubicBezTo>
                <a:cubicBezTo>
                  <a:pt x="436905" y="222203"/>
                  <a:pt x="410233" y="228552"/>
                  <a:pt x="398802" y="247598"/>
                </a:cubicBezTo>
                <a:cubicBezTo>
                  <a:pt x="397533" y="248867"/>
                  <a:pt x="397533" y="251406"/>
                  <a:pt x="396262" y="252676"/>
                </a:cubicBezTo>
                <a:lnTo>
                  <a:pt x="269255" y="217124"/>
                </a:lnTo>
                <a:lnTo>
                  <a:pt x="375941" y="147289"/>
                </a:lnTo>
                <a:cubicBezTo>
                  <a:pt x="382292" y="151097"/>
                  <a:pt x="388642" y="152368"/>
                  <a:pt x="396262" y="152368"/>
                </a:cubicBezTo>
                <a:cubicBezTo>
                  <a:pt x="410233" y="152368"/>
                  <a:pt x="424204" y="144748"/>
                  <a:pt x="431824" y="132051"/>
                </a:cubicBezTo>
                <a:lnTo>
                  <a:pt x="431824" y="132051"/>
                </a:lnTo>
                <a:cubicBezTo>
                  <a:pt x="443255" y="111736"/>
                  <a:pt x="436905" y="86341"/>
                  <a:pt x="417854" y="74913"/>
                </a:cubicBezTo>
                <a:cubicBezTo>
                  <a:pt x="397533" y="63487"/>
                  <a:pt x="372131" y="69835"/>
                  <a:pt x="360700" y="88881"/>
                </a:cubicBezTo>
                <a:cubicBezTo>
                  <a:pt x="359430" y="90151"/>
                  <a:pt x="359430" y="91420"/>
                  <a:pt x="359430" y="92690"/>
                </a:cubicBezTo>
                <a:cubicBezTo>
                  <a:pt x="359430" y="92690"/>
                  <a:pt x="359430" y="92690"/>
                  <a:pt x="358160" y="92690"/>
                </a:cubicBezTo>
                <a:lnTo>
                  <a:pt x="193051" y="76184"/>
                </a:lnTo>
                <a:cubicBezTo>
                  <a:pt x="191781" y="76184"/>
                  <a:pt x="191781" y="76184"/>
                  <a:pt x="190511" y="76184"/>
                </a:cubicBezTo>
                <a:cubicBezTo>
                  <a:pt x="186701" y="71105"/>
                  <a:pt x="182890" y="66025"/>
                  <a:pt x="177810" y="63487"/>
                </a:cubicBezTo>
                <a:cubicBezTo>
                  <a:pt x="167649" y="57138"/>
                  <a:pt x="157489" y="55867"/>
                  <a:pt x="146058" y="58407"/>
                </a:cubicBezTo>
                <a:cubicBezTo>
                  <a:pt x="134628" y="60946"/>
                  <a:pt x="125737" y="67295"/>
                  <a:pt x="120657" y="77453"/>
                </a:cubicBezTo>
                <a:cubicBezTo>
                  <a:pt x="114306" y="87610"/>
                  <a:pt x="113036" y="97769"/>
                  <a:pt x="115577" y="109197"/>
                </a:cubicBezTo>
                <a:cubicBezTo>
                  <a:pt x="118117" y="121894"/>
                  <a:pt x="124467" y="130782"/>
                  <a:pt x="134628" y="137130"/>
                </a:cubicBezTo>
                <a:close/>
                <a:moveTo>
                  <a:pt x="602014" y="156176"/>
                </a:moveTo>
                <a:cubicBezTo>
                  <a:pt x="603284" y="153637"/>
                  <a:pt x="605824" y="151097"/>
                  <a:pt x="609635" y="151097"/>
                </a:cubicBezTo>
                <a:cubicBezTo>
                  <a:pt x="610905" y="151097"/>
                  <a:pt x="610905" y="151097"/>
                  <a:pt x="612175" y="151097"/>
                </a:cubicBezTo>
                <a:cubicBezTo>
                  <a:pt x="614715" y="151097"/>
                  <a:pt x="615985" y="151097"/>
                  <a:pt x="618525" y="152368"/>
                </a:cubicBezTo>
                <a:cubicBezTo>
                  <a:pt x="621065" y="153637"/>
                  <a:pt x="622335" y="156176"/>
                  <a:pt x="623605" y="158717"/>
                </a:cubicBezTo>
                <a:cubicBezTo>
                  <a:pt x="624875" y="161255"/>
                  <a:pt x="623605" y="165065"/>
                  <a:pt x="622335" y="167604"/>
                </a:cubicBezTo>
                <a:cubicBezTo>
                  <a:pt x="619795" y="171414"/>
                  <a:pt x="615985" y="173953"/>
                  <a:pt x="610905" y="172683"/>
                </a:cubicBezTo>
                <a:cubicBezTo>
                  <a:pt x="609635" y="171414"/>
                  <a:pt x="607094" y="170143"/>
                  <a:pt x="605824" y="170143"/>
                </a:cubicBezTo>
                <a:cubicBezTo>
                  <a:pt x="603284" y="168873"/>
                  <a:pt x="602014" y="166335"/>
                  <a:pt x="602014" y="163794"/>
                </a:cubicBezTo>
                <a:cubicBezTo>
                  <a:pt x="599474" y="161255"/>
                  <a:pt x="600744" y="158717"/>
                  <a:pt x="602014" y="156176"/>
                </a:cubicBezTo>
                <a:close/>
                <a:moveTo>
                  <a:pt x="226073" y="228552"/>
                </a:moveTo>
                <a:cubicBezTo>
                  <a:pt x="222263" y="233630"/>
                  <a:pt x="215912" y="236170"/>
                  <a:pt x="210832" y="232360"/>
                </a:cubicBezTo>
                <a:cubicBezTo>
                  <a:pt x="208292" y="231091"/>
                  <a:pt x="207022" y="228552"/>
                  <a:pt x="205752" y="226011"/>
                </a:cubicBezTo>
                <a:cubicBezTo>
                  <a:pt x="204482" y="223473"/>
                  <a:pt x="205752" y="219663"/>
                  <a:pt x="207022" y="217124"/>
                </a:cubicBezTo>
                <a:cubicBezTo>
                  <a:pt x="208292" y="214584"/>
                  <a:pt x="210832" y="212045"/>
                  <a:pt x="214642" y="212045"/>
                </a:cubicBezTo>
                <a:cubicBezTo>
                  <a:pt x="215912" y="212045"/>
                  <a:pt x="215912" y="212045"/>
                  <a:pt x="217182" y="212045"/>
                </a:cubicBezTo>
                <a:cubicBezTo>
                  <a:pt x="219722" y="212045"/>
                  <a:pt x="220992" y="212045"/>
                  <a:pt x="223533" y="213314"/>
                </a:cubicBezTo>
                <a:cubicBezTo>
                  <a:pt x="226073" y="214584"/>
                  <a:pt x="227343" y="217124"/>
                  <a:pt x="228613" y="219663"/>
                </a:cubicBezTo>
                <a:cubicBezTo>
                  <a:pt x="228613" y="222203"/>
                  <a:pt x="228613" y="226011"/>
                  <a:pt x="226073" y="228552"/>
                </a:cubicBezTo>
                <a:close/>
                <a:moveTo>
                  <a:pt x="425474" y="265373"/>
                </a:moveTo>
                <a:cubicBezTo>
                  <a:pt x="428014" y="261565"/>
                  <a:pt x="431824" y="260295"/>
                  <a:pt x="435635" y="260295"/>
                </a:cubicBezTo>
                <a:cubicBezTo>
                  <a:pt x="438175" y="260295"/>
                  <a:pt x="439445" y="260295"/>
                  <a:pt x="441985" y="261565"/>
                </a:cubicBezTo>
                <a:cubicBezTo>
                  <a:pt x="447065" y="265373"/>
                  <a:pt x="449605" y="271722"/>
                  <a:pt x="445795" y="276801"/>
                </a:cubicBezTo>
                <a:cubicBezTo>
                  <a:pt x="441985" y="281880"/>
                  <a:pt x="435635" y="284419"/>
                  <a:pt x="430554" y="280611"/>
                </a:cubicBezTo>
                <a:cubicBezTo>
                  <a:pt x="428014" y="279341"/>
                  <a:pt x="426744" y="276801"/>
                  <a:pt x="425474" y="272992"/>
                </a:cubicBezTo>
                <a:cubicBezTo>
                  <a:pt x="424204" y="271722"/>
                  <a:pt x="424204" y="267913"/>
                  <a:pt x="425474" y="265373"/>
                </a:cubicBezTo>
                <a:close/>
                <a:moveTo>
                  <a:pt x="386102" y="107927"/>
                </a:moveTo>
                <a:cubicBezTo>
                  <a:pt x="388642" y="104117"/>
                  <a:pt x="392452" y="102848"/>
                  <a:pt x="396262" y="102848"/>
                </a:cubicBezTo>
                <a:cubicBezTo>
                  <a:pt x="398802" y="102848"/>
                  <a:pt x="400073" y="102848"/>
                  <a:pt x="402613" y="104117"/>
                </a:cubicBezTo>
                <a:cubicBezTo>
                  <a:pt x="407693" y="107927"/>
                  <a:pt x="410233" y="114276"/>
                  <a:pt x="406423" y="119354"/>
                </a:cubicBezTo>
                <a:cubicBezTo>
                  <a:pt x="402613" y="124433"/>
                  <a:pt x="396262" y="126973"/>
                  <a:pt x="391182" y="123163"/>
                </a:cubicBezTo>
                <a:cubicBezTo>
                  <a:pt x="388642" y="121894"/>
                  <a:pt x="387372" y="119354"/>
                  <a:pt x="386102" y="116815"/>
                </a:cubicBezTo>
                <a:cubicBezTo>
                  <a:pt x="384832" y="113005"/>
                  <a:pt x="384832" y="110466"/>
                  <a:pt x="386102" y="107927"/>
                </a:cubicBezTo>
                <a:close/>
                <a:moveTo>
                  <a:pt x="146058" y="95230"/>
                </a:moveTo>
                <a:cubicBezTo>
                  <a:pt x="147328" y="92690"/>
                  <a:pt x="149869" y="90151"/>
                  <a:pt x="153679" y="90151"/>
                </a:cubicBezTo>
                <a:cubicBezTo>
                  <a:pt x="154949" y="90151"/>
                  <a:pt x="154949" y="90151"/>
                  <a:pt x="156219" y="90151"/>
                </a:cubicBezTo>
                <a:cubicBezTo>
                  <a:pt x="158759" y="90151"/>
                  <a:pt x="160029" y="90151"/>
                  <a:pt x="162569" y="91420"/>
                </a:cubicBezTo>
                <a:cubicBezTo>
                  <a:pt x="165109" y="92690"/>
                  <a:pt x="166379" y="95230"/>
                  <a:pt x="167649" y="97769"/>
                </a:cubicBezTo>
                <a:cubicBezTo>
                  <a:pt x="168920" y="100308"/>
                  <a:pt x="167649" y="104117"/>
                  <a:pt x="166379" y="106656"/>
                </a:cubicBezTo>
                <a:cubicBezTo>
                  <a:pt x="162569" y="111736"/>
                  <a:pt x="156219" y="114276"/>
                  <a:pt x="151138" y="110466"/>
                </a:cubicBezTo>
                <a:cubicBezTo>
                  <a:pt x="148598" y="109197"/>
                  <a:pt x="147328" y="106656"/>
                  <a:pt x="146058" y="104117"/>
                </a:cubicBezTo>
                <a:cubicBezTo>
                  <a:pt x="144788" y="100308"/>
                  <a:pt x="144788" y="97769"/>
                  <a:pt x="146058" y="95230"/>
                </a:cubicBezTo>
                <a:close/>
              </a:path>
            </a:pathLst>
          </a:custGeom>
          <a:solidFill>
            <a:srgbClr val="FFFFFF">
              <a:alpha val="94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C518E1BD-C503-2D4D-8A4D-7379BFF470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9" name="Marcador de Posição do Texto 36">
            <a:extLst>
              <a:ext uri="{FF2B5EF4-FFF2-40B4-BE49-F238E27FC236}">
                <a16:creationId xmlns:a16="http://schemas.microsoft.com/office/drawing/2014/main" id="{FC7A5FDD-1F91-4844-9B0B-67ED137376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0263" y="2041248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1. Título</a:t>
            </a:r>
          </a:p>
        </p:txBody>
      </p:sp>
      <p:sp>
        <p:nvSpPr>
          <p:cNvPr id="40" name="Marcador de Posição do Texto 36">
            <a:extLst>
              <a:ext uri="{FF2B5EF4-FFF2-40B4-BE49-F238E27FC236}">
                <a16:creationId xmlns:a16="http://schemas.microsoft.com/office/drawing/2014/main" id="{D27063B6-3849-8C43-A790-AEBACBEF91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95952" y="2348268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42" name="Picture Placeholder 5">
            <a:extLst>
              <a:ext uri="{FF2B5EF4-FFF2-40B4-BE49-F238E27FC236}">
                <a16:creationId xmlns:a16="http://schemas.microsoft.com/office/drawing/2014/main" id="{0E2C4363-09F7-194E-A1A7-EE8728ED8D5B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715063" y="2035217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3" name="Marcador de Posição do Texto 36">
            <a:extLst>
              <a:ext uri="{FF2B5EF4-FFF2-40B4-BE49-F238E27FC236}">
                <a16:creationId xmlns:a16="http://schemas.microsoft.com/office/drawing/2014/main" id="{4131BED9-50EA-0544-AB72-97C8E8CA88F6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290887" y="2854653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2. Título</a:t>
            </a:r>
          </a:p>
        </p:txBody>
      </p:sp>
      <p:sp>
        <p:nvSpPr>
          <p:cNvPr id="44" name="Marcador de Posição do Texto 36">
            <a:extLst>
              <a:ext uri="{FF2B5EF4-FFF2-40B4-BE49-F238E27FC236}">
                <a16:creationId xmlns:a16="http://schemas.microsoft.com/office/drawing/2014/main" id="{F7F3CA07-F5D6-FD4C-857A-2153BBA8E11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6576" y="3161673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45" name="Picture Placeholder 5">
            <a:extLst>
              <a:ext uri="{FF2B5EF4-FFF2-40B4-BE49-F238E27FC236}">
                <a16:creationId xmlns:a16="http://schemas.microsoft.com/office/drawing/2014/main" id="{72E3169A-D305-7844-A6D0-155F56A7A1EA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718605" y="2848622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6" name="Marcador de Posição do Texto 36">
            <a:extLst>
              <a:ext uri="{FF2B5EF4-FFF2-40B4-BE49-F238E27FC236}">
                <a16:creationId xmlns:a16="http://schemas.microsoft.com/office/drawing/2014/main" id="{BAD6D584-CC05-5D41-B01E-AF55BB18088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276721" y="3706105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3. Título</a:t>
            </a:r>
          </a:p>
        </p:txBody>
      </p:sp>
      <p:sp>
        <p:nvSpPr>
          <p:cNvPr id="47" name="Marcador de Posição do Texto 36">
            <a:extLst>
              <a:ext uri="{FF2B5EF4-FFF2-40B4-BE49-F238E27FC236}">
                <a16:creationId xmlns:a16="http://schemas.microsoft.com/office/drawing/2014/main" id="{907137D8-DAD7-614A-B198-1E31F86CF099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492410" y="4013125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48" name="Picture Placeholder 5">
            <a:extLst>
              <a:ext uri="{FF2B5EF4-FFF2-40B4-BE49-F238E27FC236}">
                <a16:creationId xmlns:a16="http://schemas.microsoft.com/office/drawing/2014/main" id="{6B954C06-1F5B-944C-8257-D90CC9DF6E2C}"/>
              </a:ext>
            </a:extLst>
          </p:cNvPr>
          <p:cNvSpPr>
            <a:spLocks noGrp="1" noChangeAspect="1"/>
          </p:cNvSpPr>
          <p:nvPr>
            <p:ph type="pic" sz="quarter" idx="64" hasCustomPrompt="1"/>
          </p:nvPr>
        </p:nvSpPr>
        <p:spPr>
          <a:xfrm>
            <a:off x="704439" y="3700074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9" name="Marcador de Posição do Texto 36">
            <a:extLst>
              <a:ext uri="{FF2B5EF4-FFF2-40B4-BE49-F238E27FC236}">
                <a16:creationId xmlns:a16="http://schemas.microsoft.com/office/drawing/2014/main" id="{3D489BE7-E014-0749-84D2-D3AF121B8FDC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87347" y="4537186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4. Título</a:t>
            </a:r>
          </a:p>
        </p:txBody>
      </p:sp>
      <p:sp>
        <p:nvSpPr>
          <p:cNvPr id="50" name="Marcador de Posição do Texto 36">
            <a:extLst>
              <a:ext uri="{FF2B5EF4-FFF2-40B4-BE49-F238E27FC236}">
                <a16:creationId xmlns:a16="http://schemas.microsoft.com/office/drawing/2014/main" id="{57EC98E0-1E71-AB48-8FBB-B4F2B64DDE11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1503036" y="4844206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4CD5077D-0B23-6849-ACF5-A35B7B2715A3}"/>
              </a:ext>
            </a:extLst>
          </p:cNvPr>
          <p:cNvSpPr>
            <a:spLocks noGrp="1" noChangeAspect="1"/>
          </p:cNvSpPr>
          <p:nvPr>
            <p:ph type="pic" sz="quarter" idx="67" hasCustomPrompt="1"/>
          </p:nvPr>
        </p:nvSpPr>
        <p:spPr>
          <a:xfrm>
            <a:off x="711521" y="4531155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2" name="Marcador de Posição do Texto 36">
            <a:extLst>
              <a:ext uri="{FF2B5EF4-FFF2-40B4-BE49-F238E27FC236}">
                <a16:creationId xmlns:a16="http://schemas.microsoft.com/office/drawing/2014/main" id="{6817FCB7-AEE1-4640-900C-1B10B80772F0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283805" y="5388638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5. Título</a:t>
            </a:r>
          </a:p>
        </p:txBody>
      </p:sp>
      <p:sp>
        <p:nvSpPr>
          <p:cNvPr id="53" name="Marcador de Posição do Texto 36">
            <a:extLst>
              <a:ext uri="{FF2B5EF4-FFF2-40B4-BE49-F238E27FC236}">
                <a16:creationId xmlns:a16="http://schemas.microsoft.com/office/drawing/2014/main" id="{19ADA022-ACA4-B34F-9C4F-E00ECF7131D3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499494" y="5695658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4" name="Picture Placeholder 5">
            <a:extLst>
              <a:ext uri="{FF2B5EF4-FFF2-40B4-BE49-F238E27FC236}">
                <a16:creationId xmlns:a16="http://schemas.microsoft.com/office/drawing/2014/main" id="{D6375F2D-B6B2-6C45-AEAD-0844402F8EC2}"/>
              </a:ext>
            </a:extLst>
          </p:cNvPr>
          <p:cNvSpPr>
            <a:spLocks noGrp="1" noChangeAspect="1"/>
          </p:cNvSpPr>
          <p:nvPr>
            <p:ph type="pic" sz="quarter" idx="70" hasCustomPrompt="1"/>
          </p:nvPr>
        </p:nvSpPr>
        <p:spPr>
          <a:xfrm>
            <a:off x="707980" y="5382607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5" name="Marcador de Posição do Texto 36">
            <a:extLst>
              <a:ext uri="{FF2B5EF4-FFF2-40B4-BE49-F238E27FC236}">
                <a16:creationId xmlns:a16="http://schemas.microsoft.com/office/drawing/2014/main" id="{FA7CE17F-867B-CC42-BA1E-69C6ED82D71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7069709" y="2040323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6. Título</a:t>
            </a:r>
          </a:p>
        </p:txBody>
      </p:sp>
      <p:sp>
        <p:nvSpPr>
          <p:cNvPr id="56" name="Marcador de Posição do Texto 36">
            <a:extLst>
              <a:ext uri="{FF2B5EF4-FFF2-40B4-BE49-F238E27FC236}">
                <a16:creationId xmlns:a16="http://schemas.microsoft.com/office/drawing/2014/main" id="{5CCC4625-4F1E-F843-BE59-7044A74FBBBC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7285398" y="2347343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7" name="Picture Placeholder 5">
            <a:extLst>
              <a:ext uri="{FF2B5EF4-FFF2-40B4-BE49-F238E27FC236}">
                <a16:creationId xmlns:a16="http://schemas.microsoft.com/office/drawing/2014/main" id="{15B76102-E2B2-CB4D-AD17-E71B3C545B1A}"/>
              </a:ext>
            </a:extLst>
          </p:cNvPr>
          <p:cNvSpPr>
            <a:spLocks noGrp="1" noChangeAspect="1"/>
          </p:cNvSpPr>
          <p:nvPr>
            <p:ph type="pic" sz="quarter" idx="73" hasCustomPrompt="1"/>
          </p:nvPr>
        </p:nvSpPr>
        <p:spPr>
          <a:xfrm>
            <a:off x="6504509" y="2034292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8" name="Marcador de Posição do Texto 36">
            <a:extLst>
              <a:ext uri="{FF2B5EF4-FFF2-40B4-BE49-F238E27FC236}">
                <a16:creationId xmlns:a16="http://schemas.microsoft.com/office/drawing/2014/main" id="{9EEFA459-FE2B-A743-AF3F-DFFDB8ABA288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7077532" y="2856881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7. Título</a:t>
            </a:r>
          </a:p>
        </p:txBody>
      </p:sp>
      <p:sp>
        <p:nvSpPr>
          <p:cNvPr id="59" name="Marcador de Posição do Texto 36">
            <a:extLst>
              <a:ext uri="{FF2B5EF4-FFF2-40B4-BE49-F238E27FC236}">
                <a16:creationId xmlns:a16="http://schemas.microsoft.com/office/drawing/2014/main" id="{40CF1AA0-4942-EB4D-972B-42E38E02E35B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7293221" y="3163901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0" name="Picture Placeholder 5">
            <a:extLst>
              <a:ext uri="{FF2B5EF4-FFF2-40B4-BE49-F238E27FC236}">
                <a16:creationId xmlns:a16="http://schemas.microsoft.com/office/drawing/2014/main" id="{56B7AE18-1B80-5341-936D-78CD181A0092}"/>
              </a:ext>
            </a:extLst>
          </p:cNvPr>
          <p:cNvSpPr>
            <a:spLocks noGrp="1" noChangeAspect="1"/>
          </p:cNvSpPr>
          <p:nvPr>
            <p:ph type="pic" sz="quarter" idx="76" hasCustomPrompt="1"/>
          </p:nvPr>
        </p:nvSpPr>
        <p:spPr>
          <a:xfrm>
            <a:off x="6512332" y="2850850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1" name="Marcador de Posição do Texto 36">
            <a:extLst>
              <a:ext uri="{FF2B5EF4-FFF2-40B4-BE49-F238E27FC236}">
                <a16:creationId xmlns:a16="http://schemas.microsoft.com/office/drawing/2014/main" id="{FA3C8896-F62D-7340-8B31-EA14C7069AE3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7077532" y="3703094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8. Título</a:t>
            </a:r>
          </a:p>
        </p:txBody>
      </p:sp>
      <p:sp>
        <p:nvSpPr>
          <p:cNvPr id="62" name="Marcador de Posição do Texto 36">
            <a:extLst>
              <a:ext uri="{FF2B5EF4-FFF2-40B4-BE49-F238E27FC236}">
                <a16:creationId xmlns:a16="http://schemas.microsoft.com/office/drawing/2014/main" id="{596403EF-7FAB-9D42-9B27-66F8D46CF531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7293221" y="4010114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3" name="Picture Placeholder 5">
            <a:extLst>
              <a:ext uri="{FF2B5EF4-FFF2-40B4-BE49-F238E27FC236}">
                <a16:creationId xmlns:a16="http://schemas.microsoft.com/office/drawing/2014/main" id="{A10746E9-90C5-104F-9C56-22022038A2B9}"/>
              </a:ext>
            </a:extLst>
          </p:cNvPr>
          <p:cNvSpPr>
            <a:spLocks noGrp="1" noChangeAspect="1"/>
          </p:cNvSpPr>
          <p:nvPr>
            <p:ph type="pic" sz="quarter" idx="79" hasCustomPrompt="1"/>
          </p:nvPr>
        </p:nvSpPr>
        <p:spPr>
          <a:xfrm>
            <a:off x="6512332" y="3697063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4" name="Marcador de Posição do Texto 36">
            <a:extLst>
              <a:ext uri="{FF2B5EF4-FFF2-40B4-BE49-F238E27FC236}">
                <a16:creationId xmlns:a16="http://schemas.microsoft.com/office/drawing/2014/main" id="{F9469FF5-312B-0849-BC4A-D84A369CA2CA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7077532" y="4534355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9. Título</a:t>
            </a:r>
          </a:p>
        </p:txBody>
      </p:sp>
      <p:sp>
        <p:nvSpPr>
          <p:cNvPr id="65" name="Marcador de Posição do Texto 36">
            <a:extLst>
              <a:ext uri="{FF2B5EF4-FFF2-40B4-BE49-F238E27FC236}">
                <a16:creationId xmlns:a16="http://schemas.microsoft.com/office/drawing/2014/main" id="{496220B6-B5FA-5641-AE8C-F91F3D343753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7293221" y="4841375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6" name="Picture Placeholder 5">
            <a:extLst>
              <a:ext uri="{FF2B5EF4-FFF2-40B4-BE49-F238E27FC236}">
                <a16:creationId xmlns:a16="http://schemas.microsoft.com/office/drawing/2014/main" id="{A626211B-8C7F-9843-8BD1-B167AEBF4463}"/>
              </a:ext>
            </a:extLst>
          </p:cNvPr>
          <p:cNvSpPr>
            <a:spLocks noGrp="1" noChangeAspect="1"/>
          </p:cNvSpPr>
          <p:nvPr>
            <p:ph type="pic" sz="quarter" idx="82" hasCustomPrompt="1"/>
          </p:nvPr>
        </p:nvSpPr>
        <p:spPr>
          <a:xfrm>
            <a:off x="6512332" y="4528324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7" name="Marcador de Posição do Texto 36">
            <a:extLst>
              <a:ext uri="{FF2B5EF4-FFF2-40B4-BE49-F238E27FC236}">
                <a16:creationId xmlns:a16="http://schemas.microsoft.com/office/drawing/2014/main" id="{819FC19F-617D-964D-AFD2-B864AD8DF416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7077532" y="5388638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10. Título</a:t>
            </a:r>
          </a:p>
        </p:txBody>
      </p:sp>
      <p:sp>
        <p:nvSpPr>
          <p:cNvPr id="68" name="Marcador de Posição do Texto 36">
            <a:extLst>
              <a:ext uri="{FF2B5EF4-FFF2-40B4-BE49-F238E27FC236}">
                <a16:creationId xmlns:a16="http://schemas.microsoft.com/office/drawing/2014/main" id="{482C2014-FE08-FA40-9816-A1D3FD8B94E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7293221" y="5695658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9" name="Picture Placeholder 5">
            <a:extLst>
              <a:ext uri="{FF2B5EF4-FFF2-40B4-BE49-F238E27FC236}">
                <a16:creationId xmlns:a16="http://schemas.microsoft.com/office/drawing/2014/main" id="{A95C33E8-8940-5641-8816-2D656B2C375C}"/>
              </a:ext>
            </a:extLst>
          </p:cNvPr>
          <p:cNvSpPr>
            <a:spLocks noGrp="1" noChangeAspect="1"/>
          </p:cNvSpPr>
          <p:nvPr>
            <p:ph type="pic" sz="quarter" idx="85" hasCustomPrompt="1"/>
          </p:nvPr>
        </p:nvSpPr>
        <p:spPr>
          <a:xfrm>
            <a:off x="6512332" y="5382607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ECA78DD7-C0F5-0D47-B485-0DB48ED420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1088FC45-9F90-43AF-A819-1C8DFB3C2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4671996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rgbClr val="F0F2F6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3219071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ÇOS RED BACKGROUND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9C4BCF5-05FE-D746-98B9-D4ED62FF95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DCC46AC-5F02-F949-B9CD-AE91FC6D60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25D87B0-AE35-374A-BC01-36388EEFF40F}"/>
              </a:ext>
            </a:extLst>
          </p:cNvPr>
          <p:cNvSpPr/>
          <p:nvPr userDrawn="1"/>
        </p:nvSpPr>
        <p:spPr>
          <a:xfrm>
            <a:off x="5526267" y="2004573"/>
            <a:ext cx="537367" cy="537367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368A779-5043-FD4A-91D7-D9A4F5651DA8}"/>
              </a:ext>
            </a:extLst>
          </p:cNvPr>
          <p:cNvSpPr/>
          <p:nvPr userDrawn="1"/>
        </p:nvSpPr>
        <p:spPr>
          <a:xfrm>
            <a:off x="7900025" y="1981112"/>
            <a:ext cx="537367" cy="537367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1932BC8-6792-0F44-AD91-29245CB5C424}"/>
              </a:ext>
            </a:extLst>
          </p:cNvPr>
          <p:cNvSpPr/>
          <p:nvPr userDrawn="1"/>
        </p:nvSpPr>
        <p:spPr>
          <a:xfrm>
            <a:off x="10273783" y="1992843"/>
            <a:ext cx="537367" cy="537367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CE9E714D-E98F-4C4B-BFE9-A40FA18134C5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5698455" y="2151612"/>
            <a:ext cx="730358" cy="71027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EC9B8D84-6843-8249-8FE5-E9A5365A8257}"/>
              </a:ext>
            </a:extLst>
          </p:cNvPr>
          <p:cNvSpPr>
            <a:spLocks noGrp="1" noChangeAspect="1"/>
          </p:cNvSpPr>
          <p:nvPr>
            <p:ph type="pic" sz="quarter" idx="50" hasCustomPrompt="1"/>
          </p:nvPr>
        </p:nvSpPr>
        <p:spPr>
          <a:xfrm>
            <a:off x="8097502" y="2163342"/>
            <a:ext cx="730358" cy="71027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8EE10E63-0C73-5044-BCCB-F0B91AE67F4F}"/>
              </a:ext>
            </a:extLst>
          </p:cNvPr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10445971" y="2163342"/>
            <a:ext cx="730358" cy="71027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30" name="Marcador de Posição do Texto 36">
            <a:extLst>
              <a:ext uri="{FF2B5EF4-FFF2-40B4-BE49-F238E27FC236}">
                <a16:creationId xmlns:a16="http://schemas.microsoft.com/office/drawing/2014/main" id="{163DB61E-8B79-A248-894B-C3E304086E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76739" y="3233161"/>
            <a:ext cx="1766780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 spc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32" name="Marcador de Posição do Texto 36">
            <a:extLst>
              <a:ext uri="{FF2B5EF4-FFF2-40B4-BE49-F238E27FC236}">
                <a16:creationId xmlns:a16="http://schemas.microsoft.com/office/drawing/2014/main" id="{81C9B6D6-901E-BA40-89AB-967E0653CB7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698667" y="3226656"/>
            <a:ext cx="1766780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 spc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33" name="Marcador de Posição do Texto 36">
            <a:extLst>
              <a:ext uri="{FF2B5EF4-FFF2-40B4-BE49-F238E27FC236}">
                <a16:creationId xmlns:a16="http://schemas.microsoft.com/office/drawing/2014/main" id="{6E1A59E7-1AC5-6D4F-BF94-837286BE3E9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0120594" y="3220151"/>
            <a:ext cx="1766780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 spc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34" name="Text Placeholder 43">
            <a:extLst>
              <a:ext uri="{FF2B5EF4-FFF2-40B4-BE49-F238E27FC236}">
                <a16:creationId xmlns:a16="http://schemas.microsoft.com/office/drawing/2014/main" id="{BFE22F60-B785-FE47-8449-493CB4B096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76739" y="3811101"/>
            <a:ext cx="1766780" cy="192038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5B88A95D-2969-C14C-8F5F-097ED93C462D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7698667" y="3804946"/>
            <a:ext cx="1766780" cy="192003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36" name="Text Placeholder 43">
            <a:extLst>
              <a:ext uri="{FF2B5EF4-FFF2-40B4-BE49-F238E27FC236}">
                <a16:creationId xmlns:a16="http://schemas.microsoft.com/office/drawing/2014/main" id="{A3BDCC52-0BA7-7944-9E16-080728EF88B1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0127399" y="3806805"/>
            <a:ext cx="1766780" cy="191167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E27129F-0867-5C4C-8CA4-2C2743F8F21B}"/>
              </a:ext>
            </a:extLst>
          </p:cNvPr>
          <p:cNvCxnSpPr>
            <a:cxnSpLocks/>
          </p:cNvCxnSpPr>
          <p:nvPr userDrawn="1"/>
        </p:nvCxnSpPr>
        <p:spPr>
          <a:xfrm>
            <a:off x="7387722" y="3464271"/>
            <a:ext cx="0" cy="431727"/>
          </a:xfrm>
          <a:prstGeom prst="line">
            <a:avLst/>
          </a:prstGeom>
          <a:ln w="3175"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AED50A7-412C-BF45-8D5A-B24F83B22B47}"/>
              </a:ext>
            </a:extLst>
          </p:cNvPr>
          <p:cNvCxnSpPr>
            <a:cxnSpLocks/>
          </p:cNvCxnSpPr>
          <p:nvPr userDrawn="1"/>
        </p:nvCxnSpPr>
        <p:spPr>
          <a:xfrm>
            <a:off x="9825234" y="3475556"/>
            <a:ext cx="0" cy="431727"/>
          </a:xfrm>
          <a:prstGeom prst="line">
            <a:avLst/>
          </a:prstGeom>
          <a:ln w="3175"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Agrupar 1">
            <a:extLst>
              <a:ext uri="{FF2B5EF4-FFF2-40B4-BE49-F238E27FC236}">
                <a16:creationId xmlns:a16="http://schemas.microsoft.com/office/drawing/2014/main" id="{DD1971CB-91AD-F54C-B890-95E44752BCD8}"/>
              </a:ext>
            </a:extLst>
          </p:cNvPr>
          <p:cNvGrpSpPr/>
          <p:nvPr userDrawn="1"/>
        </p:nvGrpSpPr>
        <p:grpSpPr>
          <a:xfrm>
            <a:off x="4847480" y="780562"/>
            <a:ext cx="1" cy="5280834"/>
            <a:chOff x="5768863" y="937144"/>
            <a:chExt cx="1" cy="5280834"/>
          </a:xfrm>
        </p:grpSpPr>
        <p:cxnSp>
          <p:nvCxnSpPr>
            <p:cNvPr id="29" name="Conexão reta 46">
              <a:extLst>
                <a:ext uri="{FF2B5EF4-FFF2-40B4-BE49-F238E27FC236}">
                  <a16:creationId xmlns:a16="http://schemas.microsoft.com/office/drawing/2014/main" id="{435DD3BD-0ADD-964C-BF3B-2A7429B2FBBB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xão reta 47">
              <a:extLst>
                <a:ext uri="{FF2B5EF4-FFF2-40B4-BE49-F238E27FC236}">
                  <a16:creationId xmlns:a16="http://schemas.microsoft.com/office/drawing/2014/main" id="{8FF6E20E-927B-A546-8D4F-8E3B661B048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4AA71467-18F5-284D-8433-83C24FC56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50" y="2190174"/>
            <a:ext cx="3824721" cy="1481957"/>
          </a:xfrm>
        </p:spPr>
        <p:txBody>
          <a:bodyPr>
            <a:no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pt-PT" noProof="0"/>
              <a:t>título </a:t>
            </a:r>
            <a:br>
              <a:rPr lang="pt-PT" noProof="0"/>
            </a:br>
            <a:r>
              <a:rPr lang="pt-PT" noProof="0"/>
              <a:t>do slide</a:t>
            </a:r>
          </a:p>
        </p:txBody>
      </p:sp>
    </p:spTree>
    <p:extLst>
      <p:ext uri="{BB962C8B-B14F-4D97-AF65-F5344CB8AC3E}">
        <p14:creationId xmlns:p14="http://schemas.microsoft.com/office/powerpoint/2010/main" val="4169120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BACKGROUND + TEXT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1">
            <a:extLst>
              <a:ext uri="{FF2B5EF4-FFF2-40B4-BE49-F238E27FC236}">
                <a16:creationId xmlns:a16="http://schemas.microsoft.com/office/drawing/2014/main" id="{39CC17E2-F74B-8540-8E5E-8F3C3609E661}"/>
              </a:ext>
            </a:extLst>
          </p:cNvPr>
          <p:cNvGrpSpPr/>
          <p:nvPr userDrawn="1"/>
        </p:nvGrpSpPr>
        <p:grpSpPr>
          <a:xfrm>
            <a:off x="3974219" y="1245783"/>
            <a:ext cx="1" cy="5280834"/>
            <a:chOff x="5768863" y="937144"/>
            <a:chExt cx="1" cy="5280834"/>
          </a:xfrm>
        </p:grpSpPr>
        <p:cxnSp>
          <p:nvCxnSpPr>
            <p:cNvPr id="7" name="Conexão reta 46">
              <a:extLst>
                <a:ext uri="{FF2B5EF4-FFF2-40B4-BE49-F238E27FC236}">
                  <a16:creationId xmlns:a16="http://schemas.microsoft.com/office/drawing/2014/main" id="{E0A3B51F-F64E-F44C-88E8-8791ECA3B4A1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xão reta 47">
              <a:extLst>
                <a:ext uri="{FF2B5EF4-FFF2-40B4-BE49-F238E27FC236}">
                  <a16:creationId xmlns:a16="http://schemas.microsoft.com/office/drawing/2014/main" id="{0A75E480-A567-464E-9BEC-BFE26874575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rgbClr val="FFFF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5651CA-BF12-C245-898B-1610535B9763}"/>
              </a:ext>
            </a:extLst>
          </p:cNvPr>
          <p:cNvCxnSpPr>
            <a:cxnSpLocks/>
          </p:cNvCxnSpPr>
          <p:nvPr userDrawn="1"/>
        </p:nvCxnSpPr>
        <p:spPr>
          <a:xfrm flipH="1">
            <a:off x="4953000" y="3690656"/>
            <a:ext cx="4800600" cy="0"/>
          </a:xfrm>
          <a:prstGeom prst="line">
            <a:avLst/>
          </a:prstGeom>
          <a:ln w="3175"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41844DE-F0F5-BD47-8A5E-833FA5B86924}"/>
              </a:ext>
            </a:extLst>
          </p:cNvPr>
          <p:cNvSpPr/>
          <p:nvPr userDrawn="1"/>
        </p:nvSpPr>
        <p:spPr>
          <a:xfrm>
            <a:off x="834194" y="1794158"/>
            <a:ext cx="537367" cy="537367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9C4BCF5-05FE-D746-98B9-D4ED62FF95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DCC46AC-5F02-F949-B9CD-AE91FC6D60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55E79403-96D6-C145-BBAA-1DF23E237AE7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1026057" y="1958966"/>
            <a:ext cx="949885" cy="837142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2588696F-C6F1-D64F-AD56-8B70CE0012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452" y="2824177"/>
            <a:ext cx="2966476" cy="838200"/>
          </a:xfrm>
        </p:spPr>
        <p:txBody>
          <a:bodyPr anchor="b">
            <a:noAutofit/>
          </a:bodyPr>
          <a:lstStyle>
            <a:lvl1pPr algn="l">
              <a:defRPr sz="5000">
                <a:solidFill>
                  <a:srgbClr val="FFFFFF"/>
                </a:solidFill>
              </a:defRPr>
            </a:lvl1pPr>
          </a:lstStyle>
          <a:p>
            <a:r>
              <a:rPr lang="pt-PT" noProof="0"/>
              <a:t>título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D117BCD0-75B0-9346-B278-E61DDB8C18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19600" y="1443651"/>
            <a:ext cx="6714894" cy="2068981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F8FB5B57-7B1F-2045-9B9A-568247D4CACC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419600" y="4001256"/>
            <a:ext cx="6714894" cy="226301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1128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385E824D-FB72-6344-AB7C-250B6D14CEC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0855" y="-4764"/>
            <a:ext cx="5715000" cy="6875707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30A0476-BF22-2643-B07E-FC18FC00CEB0}"/>
              </a:ext>
            </a:extLst>
          </p:cNvPr>
          <p:cNvSpPr/>
          <p:nvPr userDrawn="1"/>
        </p:nvSpPr>
        <p:spPr>
          <a:xfrm>
            <a:off x="-530657" y="2950538"/>
            <a:ext cx="1072110" cy="1072110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297A52B1-B905-CD4E-9FCD-81649CF841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0256EC-C337-D440-8F20-8E6173ACE4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927D565-96A7-8A43-8360-8E6E20AED7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480850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710862B2-47B6-A44B-8FD3-C0E0C0120B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2" y="2219709"/>
            <a:ext cx="4809898" cy="4105757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417367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0+IMAGEM+CAIXA ITÁL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4">
            <a:extLst>
              <a:ext uri="{FF2B5EF4-FFF2-40B4-BE49-F238E27FC236}">
                <a16:creationId xmlns:a16="http://schemas.microsoft.com/office/drawing/2014/main" id="{F38D46C8-2CD5-7845-BF14-A6AFA3F6448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0855" y="-4764"/>
            <a:ext cx="5715000" cy="6862763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3" name="Retângulo 19">
            <a:extLst>
              <a:ext uri="{FF2B5EF4-FFF2-40B4-BE49-F238E27FC236}">
                <a16:creationId xmlns:a16="http://schemas.microsoft.com/office/drawing/2014/main" id="{13A6DECC-094E-9840-9A30-A7969A071DE6}"/>
              </a:ext>
            </a:extLst>
          </p:cNvPr>
          <p:cNvSpPr/>
          <p:nvPr userDrawn="1"/>
        </p:nvSpPr>
        <p:spPr>
          <a:xfrm>
            <a:off x="0" y="6115767"/>
            <a:ext cx="5638580" cy="433880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FD3D6020-F556-3242-9EF3-49D9744EFE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0012" y="6115767"/>
            <a:ext cx="4868567" cy="42829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 sz="1000" b="0" i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lang="pt-PT" noProof="0"/>
          </a:p>
          <a:p>
            <a:pPr lvl="0"/>
            <a:endParaRPr lang="pt-PT" noProof="0"/>
          </a:p>
          <a:p>
            <a:pPr lvl="0"/>
            <a:endParaRPr lang="pt-PT" noProof="0"/>
          </a:p>
        </p:txBody>
      </p:sp>
      <p:sp>
        <p:nvSpPr>
          <p:cNvPr id="36" name="Text Placeholder 21">
            <a:extLst>
              <a:ext uri="{FF2B5EF4-FFF2-40B4-BE49-F238E27FC236}">
                <a16:creationId xmlns:a16="http://schemas.microsoft.com/office/drawing/2014/main" id="{59573A9A-C682-F244-8196-9EA7525A36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2" y="2219709"/>
            <a:ext cx="4809898" cy="3564563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0B02096-0945-7D40-BA1A-381970F9C1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DD335E-36D7-A04F-9351-C654175D2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480850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2668606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+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C8C658B8-5D19-F14C-89EE-9AF73D94288A}"/>
              </a:ext>
            </a:extLst>
          </p:cNvPr>
          <p:cNvSpPr/>
          <p:nvPr userDrawn="1"/>
        </p:nvSpPr>
        <p:spPr>
          <a:xfrm>
            <a:off x="1371600" y="873300"/>
            <a:ext cx="292103" cy="292103"/>
          </a:xfrm>
          <a:prstGeom prst="ellipse">
            <a:avLst/>
          </a:prstGeom>
          <a:noFill/>
          <a:ln w="76200" cap="rnd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7981A51-BDC7-B141-9B9F-0D45759B785C}"/>
              </a:ext>
            </a:extLst>
          </p:cNvPr>
          <p:cNvSpPr/>
          <p:nvPr userDrawn="1"/>
        </p:nvSpPr>
        <p:spPr>
          <a:xfrm>
            <a:off x="2286000" y="6096000"/>
            <a:ext cx="228600" cy="228600"/>
          </a:xfrm>
          <a:prstGeom prst="ellipse">
            <a:avLst/>
          </a:prstGeom>
          <a:noFill/>
          <a:ln w="76200" cap="rnd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A27566F-DCDF-3548-A50D-DE47066192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077BA29-B287-A143-863D-128739D70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B2D2B5A-D292-B949-83A5-2A1364857CB2}"/>
              </a:ext>
            </a:extLst>
          </p:cNvPr>
          <p:cNvSpPr/>
          <p:nvPr userDrawn="1"/>
        </p:nvSpPr>
        <p:spPr>
          <a:xfrm>
            <a:off x="11715751" y="2950538"/>
            <a:ext cx="1072110" cy="1072110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72A0448C-06B0-8C4B-9DD9-5792402283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7233" y="2219709"/>
            <a:ext cx="4809898" cy="4105757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14" name="Picture Placeholder 24">
            <a:extLst>
              <a:ext uri="{FF2B5EF4-FFF2-40B4-BE49-F238E27FC236}">
                <a16:creationId xmlns:a16="http://schemas.microsoft.com/office/drawing/2014/main" id="{7EBD0B56-03B6-CD4C-8662-07C860E1BA3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-4763"/>
            <a:ext cx="5715000" cy="6858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A76EB7D-5CA5-2741-875D-57D8173E3D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600" y="508976"/>
            <a:ext cx="480850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29653674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TA FINANCEI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4">
            <a:extLst>
              <a:ext uri="{FF2B5EF4-FFF2-40B4-BE49-F238E27FC236}">
                <a16:creationId xmlns:a16="http://schemas.microsoft.com/office/drawing/2014/main" id="{7911B364-EC96-DC44-9E21-86A5A0C3412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77000" y="1"/>
            <a:ext cx="5715000" cy="6858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12F50438-D141-284A-988E-6E958ACE94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2" y="2216727"/>
            <a:ext cx="4809898" cy="755073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24" name="Table Placeholder 2">
            <a:extLst>
              <a:ext uri="{FF2B5EF4-FFF2-40B4-BE49-F238E27FC236}">
                <a16:creationId xmlns:a16="http://schemas.microsoft.com/office/drawing/2014/main" id="{8C444620-9C49-EA4C-B589-1D96ADF34C14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447800" y="3108620"/>
            <a:ext cx="4191000" cy="1066800"/>
          </a:xfrm>
        </p:spPr>
        <p:txBody>
          <a:bodyPr/>
          <a:lstStyle/>
          <a:p>
            <a:endParaRPr lang="pt-PT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043432B1-3863-D948-8FF0-CEFDD6375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5032" y="3500719"/>
            <a:ext cx="1136568" cy="283464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endParaRPr lang="pt-PT" noProof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02312BCE-32CB-244B-AAC3-0FFD49C03B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6223" y="4309237"/>
            <a:ext cx="4809898" cy="20397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05BBF03-19A0-B949-BE4D-27AF7B772F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8A47EA-2030-B942-B935-847EB73CBD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480850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26391989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+TEXTO +CAIXA ITÁL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4">
            <a:extLst>
              <a:ext uri="{FF2B5EF4-FFF2-40B4-BE49-F238E27FC236}">
                <a16:creationId xmlns:a16="http://schemas.microsoft.com/office/drawing/2014/main" id="{0BDBCFF4-B68A-014F-ADA8-4D85CD5AA2F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-4764"/>
            <a:ext cx="5715000" cy="6862763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3" name="Retângulo 19">
            <a:extLst>
              <a:ext uri="{FF2B5EF4-FFF2-40B4-BE49-F238E27FC236}">
                <a16:creationId xmlns:a16="http://schemas.microsoft.com/office/drawing/2014/main" id="{13A6DECC-094E-9840-9A30-A7969A071DE6}"/>
              </a:ext>
            </a:extLst>
          </p:cNvPr>
          <p:cNvSpPr/>
          <p:nvPr userDrawn="1"/>
        </p:nvSpPr>
        <p:spPr>
          <a:xfrm>
            <a:off x="5728557" y="6115767"/>
            <a:ext cx="5448574" cy="433880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E5322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FD3D6020-F556-3242-9EF3-49D9744EFE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7234" y="6115767"/>
            <a:ext cx="4823454" cy="42829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 sz="1000" b="0" i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lang="pt-PT" noProof="0"/>
          </a:p>
          <a:p>
            <a:pPr lvl="0"/>
            <a:endParaRPr lang="pt-PT" noProof="0"/>
          </a:p>
          <a:p>
            <a:pPr lvl="0"/>
            <a:endParaRPr lang="pt-PT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35AF12-337F-0346-93CC-731DB625DA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4BA35C4-B6AA-1243-B629-580500BDF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AACB47D-D002-0D4F-AB81-7EF07EDFAB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600" y="508976"/>
            <a:ext cx="480850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72637F6C-1DB7-934B-A98E-7AE0B2BA5A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67233" y="2219709"/>
            <a:ext cx="4809898" cy="3604621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6473406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2">
            <a:extLst>
              <a:ext uri="{FF2B5EF4-FFF2-40B4-BE49-F238E27FC236}">
                <a16:creationId xmlns:a16="http://schemas.microsoft.com/office/drawing/2014/main" id="{72ECA632-22EE-D749-A7CE-02E4DD1BB7C8}"/>
              </a:ext>
            </a:extLst>
          </p:cNvPr>
          <p:cNvSpPr/>
          <p:nvPr userDrawn="1"/>
        </p:nvSpPr>
        <p:spPr>
          <a:xfrm>
            <a:off x="932262" y="1752600"/>
            <a:ext cx="44391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5400" b="1">
              <a:solidFill>
                <a:schemeClr val="accent2"/>
              </a:solidFill>
              <a:latin typeface="Segoe UI" panose="020B0502040204020203" pitchFamily="34" charset="0"/>
              <a:ea typeface="Inter" panose="020B0502030000000004" pitchFamily="34" charset="0"/>
              <a:cs typeface="Segoe UI" panose="020B0502040204020203" pitchFamily="34" charset="0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8BA5070-9B0B-D245-AEF9-A4A8711440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72BD39-4BB2-1B42-AA14-B873B828EA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480850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966A8680-8D11-884C-B89E-CCA8BE27E6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2" y="2209800"/>
            <a:ext cx="4809898" cy="4097916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  <p:sp>
        <p:nvSpPr>
          <p:cNvPr id="20" name="Picture Placeholder 24">
            <a:extLst>
              <a:ext uri="{FF2B5EF4-FFF2-40B4-BE49-F238E27FC236}">
                <a16:creationId xmlns:a16="http://schemas.microsoft.com/office/drawing/2014/main" id="{02D681B6-0CB5-B641-84A8-9E5B39D172F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0855" y="-4764"/>
            <a:ext cx="5715000" cy="6862763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11715749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+TEX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2">
            <a:extLst>
              <a:ext uri="{FF2B5EF4-FFF2-40B4-BE49-F238E27FC236}">
                <a16:creationId xmlns:a16="http://schemas.microsoft.com/office/drawing/2014/main" id="{72ECA632-22EE-D749-A7CE-02E4DD1BB7C8}"/>
              </a:ext>
            </a:extLst>
          </p:cNvPr>
          <p:cNvSpPr/>
          <p:nvPr userDrawn="1"/>
        </p:nvSpPr>
        <p:spPr>
          <a:xfrm>
            <a:off x="932262" y="1752600"/>
            <a:ext cx="44391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5400" b="1">
              <a:solidFill>
                <a:schemeClr val="accent2"/>
              </a:solidFill>
              <a:latin typeface="Segoe UI" panose="020B0502040204020203" pitchFamily="34" charset="0"/>
              <a:ea typeface="Inter" panose="020B0502030000000004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AE662B-BEB4-624E-8C67-D0B0F13696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AD350C4-E47E-AF4B-B7AA-159A45B1F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Picture Placeholder 24">
            <a:extLst>
              <a:ext uri="{FF2B5EF4-FFF2-40B4-BE49-F238E27FC236}">
                <a16:creationId xmlns:a16="http://schemas.microsoft.com/office/drawing/2014/main" id="{B70AF7CF-CC32-F840-B871-71279C4CD6A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-4764"/>
            <a:ext cx="5715000" cy="6862763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8B79E39D-876E-794A-8F2E-73A0CFABA3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7233" y="2219709"/>
            <a:ext cx="4809898" cy="4105757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657C710-0C8E-CF4D-A04A-46C7FACE59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600" y="508976"/>
            <a:ext cx="480850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41062085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QU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6">
            <a:extLst>
              <a:ext uri="{FF2B5EF4-FFF2-40B4-BE49-F238E27FC236}">
                <a16:creationId xmlns:a16="http://schemas.microsoft.com/office/drawing/2014/main" id="{474F511C-5D6A-A448-84F5-8C5254A28CAA}"/>
              </a:ext>
            </a:extLst>
          </p:cNvPr>
          <p:cNvSpPr txBox="1"/>
          <p:nvPr userDrawn="1"/>
        </p:nvSpPr>
        <p:spPr>
          <a:xfrm>
            <a:off x="1102929" y="2474630"/>
            <a:ext cx="913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rPr>
              <a:t>INÍCIO</a:t>
            </a:r>
          </a:p>
        </p:txBody>
      </p:sp>
      <p:sp>
        <p:nvSpPr>
          <p:cNvPr id="8" name="TextBox 27">
            <a:extLst>
              <a:ext uri="{FF2B5EF4-FFF2-40B4-BE49-F238E27FC236}">
                <a16:creationId xmlns:a16="http://schemas.microsoft.com/office/drawing/2014/main" id="{127DF772-5807-B743-A412-996C8BA1792C}"/>
              </a:ext>
            </a:extLst>
          </p:cNvPr>
          <p:cNvSpPr txBox="1"/>
          <p:nvPr userDrawn="1"/>
        </p:nvSpPr>
        <p:spPr>
          <a:xfrm>
            <a:off x="9471895" y="4367819"/>
            <a:ext cx="913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rPr>
              <a:t>FIM</a:t>
            </a:r>
          </a:p>
        </p:txBody>
      </p:sp>
      <p:sp>
        <p:nvSpPr>
          <p:cNvPr id="9" name="TextBox 28">
            <a:extLst>
              <a:ext uri="{FF2B5EF4-FFF2-40B4-BE49-F238E27FC236}">
                <a16:creationId xmlns:a16="http://schemas.microsoft.com/office/drawing/2014/main" id="{B098EA1D-05CD-1346-B6DD-2FA9BB7728BA}"/>
              </a:ext>
            </a:extLst>
          </p:cNvPr>
          <p:cNvSpPr txBox="1"/>
          <p:nvPr userDrawn="1"/>
        </p:nvSpPr>
        <p:spPr>
          <a:xfrm>
            <a:off x="1455389" y="3015017"/>
            <a:ext cx="1417150" cy="384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1" b="1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Macro</a:t>
            </a:r>
          </a:p>
          <a:p>
            <a:pPr algn="ctr"/>
            <a:r>
              <a:rPr lang="en-US" sz="1051" b="1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Planning</a:t>
            </a:r>
          </a:p>
        </p:txBody>
      </p:sp>
      <p:sp>
        <p:nvSpPr>
          <p:cNvPr id="13" name="TextBox 32">
            <a:extLst>
              <a:ext uri="{FF2B5EF4-FFF2-40B4-BE49-F238E27FC236}">
                <a16:creationId xmlns:a16="http://schemas.microsoft.com/office/drawing/2014/main" id="{A2E82556-C2C0-A044-B3B2-61EFC5E11348}"/>
              </a:ext>
            </a:extLst>
          </p:cNvPr>
          <p:cNvSpPr txBox="1"/>
          <p:nvPr userDrawn="1"/>
        </p:nvSpPr>
        <p:spPr>
          <a:xfrm>
            <a:off x="8463879" y="3220505"/>
            <a:ext cx="9737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rPr>
              <a:t>Documents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F0967C-F21D-C941-8A65-9D3A908163B7}"/>
              </a:ext>
            </a:extLst>
          </p:cNvPr>
          <p:cNvSpPr txBox="1"/>
          <p:nvPr userDrawn="1"/>
        </p:nvSpPr>
        <p:spPr>
          <a:xfrm>
            <a:off x="8510824" y="3709752"/>
            <a:ext cx="8624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rPr>
              <a:t>Packages</a:t>
            </a:r>
          </a:p>
        </p:txBody>
      </p:sp>
      <p:sp>
        <p:nvSpPr>
          <p:cNvPr id="24" name="Retângulo 95">
            <a:extLst>
              <a:ext uri="{FF2B5EF4-FFF2-40B4-BE49-F238E27FC236}">
                <a16:creationId xmlns:a16="http://schemas.microsoft.com/office/drawing/2014/main" id="{891E0873-6245-434E-B1E0-0761B71D7831}"/>
              </a:ext>
            </a:extLst>
          </p:cNvPr>
          <p:cNvSpPr/>
          <p:nvPr userDrawn="1"/>
        </p:nvSpPr>
        <p:spPr>
          <a:xfrm>
            <a:off x="830071" y="1665323"/>
            <a:ext cx="9534957" cy="3527354"/>
          </a:xfrm>
          <a:prstGeom prst="rect">
            <a:avLst/>
          </a:pr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0B7156F-D4B8-C847-A8CD-E4109351836D}"/>
              </a:ext>
            </a:extLst>
          </p:cNvPr>
          <p:cNvSpPr/>
          <p:nvPr userDrawn="1"/>
        </p:nvSpPr>
        <p:spPr>
          <a:xfrm>
            <a:off x="693327" y="1934376"/>
            <a:ext cx="273487" cy="27348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chemeClr val="accent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6347B23-852F-4F4F-945A-C69F80422D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BA2445BE-1D13-A24D-BBFE-129603C1EA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842B7D7-DAE6-344C-8382-AB8A48A64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9688380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947812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DE96038-E6AB-CB46-A667-3896E2BC6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551C4C-E45A-754B-885D-18C7BDD7BB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292CE79B-1322-3E40-BF64-EA31D15F31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2848016"/>
            <a:ext cx="4114800" cy="841248"/>
          </a:xfrm>
        </p:spPr>
        <p:txBody>
          <a:bodyPr>
            <a:noAutofit/>
          </a:bodyPr>
          <a:lstStyle>
            <a:lvl1pPr algn="ctr">
              <a:defRPr sz="5000">
                <a:solidFill>
                  <a:srgbClr val="FFFFFF"/>
                </a:solidFill>
              </a:defRPr>
            </a:lvl1pPr>
          </a:lstStyle>
          <a:p>
            <a:r>
              <a:rPr lang="pt-PT" noProof="0"/>
              <a:t>Título</a:t>
            </a:r>
          </a:p>
        </p:txBody>
      </p:sp>
      <p:sp>
        <p:nvSpPr>
          <p:cNvPr id="18" name="Marcador de Posição do Texto 36">
            <a:extLst>
              <a:ext uri="{FF2B5EF4-FFF2-40B4-BE49-F238E27FC236}">
                <a16:creationId xmlns:a16="http://schemas.microsoft.com/office/drawing/2014/main" id="{45592F52-CC32-CC47-9253-019F5D585431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3314700" y="3708628"/>
            <a:ext cx="5562600" cy="282388"/>
          </a:xfrm>
        </p:spPr>
        <p:txBody>
          <a:bodyPr anchor="t">
            <a:noAutofit/>
          </a:bodyPr>
          <a:lstStyle>
            <a:lvl1pPr marL="0" indent="0" algn="ctr">
              <a:buNone/>
              <a:defRPr sz="1800" b="0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C876BE73-D3C9-ED4D-92A8-2234B88C9E6D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5746631" y="2209800"/>
            <a:ext cx="698738" cy="61580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0370414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CAIX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91">
            <a:extLst>
              <a:ext uri="{FF2B5EF4-FFF2-40B4-BE49-F238E27FC236}">
                <a16:creationId xmlns:a16="http://schemas.microsoft.com/office/drawing/2014/main" id="{B23C76A4-EEF1-0F43-9B83-0131E3FD30E8}"/>
              </a:ext>
            </a:extLst>
          </p:cNvPr>
          <p:cNvSpPr/>
          <p:nvPr userDrawn="1"/>
        </p:nvSpPr>
        <p:spPr>
          <a:xfrm>
            <a:off x="0" y="2023641"/>
            <a:ext cx="5276538" cy="13869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 95">
            <a:extLst>
              <a:ext uri="{FF2B5EF4-FFF2-40B4-BE49-F238E27FC236}">
                <a16:creationId xmlns:a16="http://schemas.microsoft.com/office/drawing/2014/main" id="{8BC59E0B-CFBD-DF43-BFFE-E91099489551}"/>
              </a:ext>
            </a:extLst>
          </p:cNvPr>
          <p:cNvSpPr/>
          <p:nvPr userDrawn="1"/>
        </p:nvSpPr>
        <p:spPr>
          <a:xfrm>
            <a:off x="5562600" y="1454226"/>
            <a:ext cx="6629400" cy="4717973"/>
          </a:xfrm>
          <a:prstGeom prst="rect">
            <a:avLst/>
          </a:pr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BC65B9A-AA38-F444-8399-51C4E8771587}"/>
              </a:ext>
            </a:extLst>
          </p:cNvPr>
          <p:cNvSpPr/>
          <p:nvPr userDrawn="1"/>
        </p:nvSpPr>
        <p:spPr>
          <a:xfrm>
            <a:off x="5425856" y="2012966"/>
            <a:ext cx="273487" cy="27348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chemeClr val="accent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5C91CB4-2909-B646-8DC8-8556B8B3AC5E}"/>
              </a:ext>
            </a:extLst>
          </p:cNvPr>
          <p:cNvSpPr/>
          <p:nvPr/>
        </p:nvSpPr>
        <p:spPr>
          <a:xfrm>
            <a:off x="204977" y="2122270"/>
            <a:ext cx="423426" cy="423426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5BC112D-319D-6940-91E4-878F787254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E26E47D0-0C6A-C348-8557-FE2F4713EE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7" name="Picture Placeholder 5">
            <a:extLst>
              <a:ext uri="{FF2B5EF4-FFF2-40B4-BE49-F238E27FC236}">
                <a16:creationId xmlns:a16="http://schemas.microsoft.com/office/drawing/2014/main" id="{3A8DA387-64F4-E847-86E7-878B94BFBEAD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313171" y="2219673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9" name="Text Placeholder 21">
            <a:extLst>
              <a:ext uri="{FF2B5EF4-FFF2-40B4-BE49-F238E27FC236}">
                <a16:creationId xmlns:a16="http://schemas.microsoft.com/office/drawing/2014/main" id="{D763C915-DEEC-8244-A112-6609FDC866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0071" y="2132973"/>
            <a:ext cx="4092451" cy="1168271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5658389E-279F-B64B-9FEB-323F361D41F6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853918" y="3559393"/>
            <a:ext cx="4068603" cy="2590800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594360" indent="-228600">
              <a:buFont typeface="Courier New" panose="02070309020205020404" pitchFamily="49" charset="0"/>
              <a:buChar char="o"/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FE3A192-E2C4-B547-ACC4-855778D47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7355462" cy="835917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3204917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+ 4 QUADRA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ela 2">
            <a:extLst>
              <a:ext uri="{FF2B5EF4-FFF2-40B4-BE49-F238E27FC236}">
                <a16:creationId xmlns:a16="http://schemas.microsoft.com/office/drawing/2014/main" id="{8683DD54-4834-0A43-AC32-75EC89F2C44D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1305316" y="4648199"/>
          <a:ext cx="4181084" cy="1880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1084">
                  <a:extLst>
                    <a:ext uri="{9D8B030D-6E8A-4147-A177-3AD203B41FA5}">
                      <a16:colId xmlns:a16="http://schemas.microsoft.com/office/drawing/2014/main" val="2508008434"/>
                    </a:ext>
                  </a:extLst>
                </a:gridCol>
              </a:tblGrid>
              <a:tr h="376171">
                <a:tc>
                  <a:txBody>
                    <a:bodyPr/>
                    <a:lstStyle/>
                    <a:p>
                      <a:pPr algn="ctr"/>
                      <a:endParaRPr lang="pt-PT" sz="1400" b="0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22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796188"/>
                  </a:ext>
                </a:extLst>
              </a:tr>
              <a:tr h="1504682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90000"/>
                        </a:lnSpc>
                        <a:spcAft>
                          <a:spcPts val="600"/>
                        </a:spcAft>
                        <a:buClr>
                          <a:schemeClr val="accent6"/>
                        </a:buClr>
                        <a:buFont typeface="Courier New" panose="02070309020205020404" pitchFamily="49" charset="0"/>
                        <a:buChar char="o"/>
                      </a:pPr>
                      <a:endParaRPr lang="pt-PT" sz="1200">
                        <a:solidFill>
                          <a:srgbClr val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498988"/>
                  </a:ext>
                </a:extLst>
              </a:tr>
            </a:tbl>
          </a:graphicData>
        </a:graphic>
      </p:graphicFrame>
      <p:graphicFrame>
        <p:nvGraphicFramePr>
          <p:cNvPr id="7" name="Tabela 2">
            <a:extLst>
              <a:ext uri="{FF2B5EF4-FFF2-40B4-BE49-F238E27FC236}">
                <a16:creationId xmlns:a16="http://schemas.microsoft.com/office/drawing/2014/main" id="{8D9A9778-3C25-A646-B9A2-96408AFD9E8E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1305316" y="2538747"/>
          <a:ext cx="4181084" cy="1880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1084">
                  <a:extLst>
                    <a:ext uri="{9D8B030D-6E8A-4147-A177-3AD203B41FA5}">
                      <a16:colId xmlns:a16="http://schemas.microsoft.com/office/drawing/2014/main" val="2508008434"/>
                    </a:ext>
                  </a:extLst>
                </a:gridCol>
              </a:tblGrid>
              <a:tr h="376171">
                <a:tc>
                  <a:txBody>
                    <a:bodyPr/>
                    <a:lstStyle/>
                    <a:p>
                      <a:pPr algn="ctr"/>
                      <a:endParaRPr lang="pt-PT" sz="1400" b="0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22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796188"/>
                  </a:ext>
                </a:extLst>
              </a:tr>
              <a:tr h="1504682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90000"/>
                        </a:lnSpc>
                        <a:spcAft>
                          <a:spcPts val="600"/>
                        </a:spcAft>
                        <a:buClr>
                          <a:schemeClr val="accent6"/>
                        </a:buClr>
                        <a:buFont typeface="Courier New" panose="02070309020205020404" pitchFamily="49" charset="0"/>
                        <a:buChar char="o"/>
                      </a:pPr>
                      <a:endParaRPr lang="pt-PT" sz="1200">
                        <a:solidFill>
                          <a:srgbClr val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498988"/>
                  </a:ext>
                </a:extLst>
              </a:tr>
            </a:tbl>
          </a:graphicData>
        </a:graphic>
      </p:graphicFrame>
      <p:sp>
        <p:nvSpPr>
          <p:cNvPr id="8" name="Retângulo 91">
            <a:extLst>
              <a:ext uri="{FF2B5EF4-FFF2-40B4-BE49-F238E27FC236}">
                <a16:creationId xmlns:a16="http://schemas.microsoft.com/office/drawing/2014/main" id="{621ED1AE-E70E-BF4A-B3CC-F2CCAAFBD19F}"/>
              </a:ext>
            </a:extLst>
          </p:cNvPr>
          <p:cNvSpPr/>
          <p:nvPr userDrawn="1"/>
        </p:nvSpPr>
        <p:spPr>
          <a:xfrm>
            <a:off x="0" y="1529058"/>
            <a:ext cx="12193588" cy="8402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D5D9E6-3D9E-5D43-8ED5-0A3E941F4417}"/>
              </a:ext>
            </a:extLst>
          </p:cNvPr>
          <p:cNvSpPr/>
          <p:nvPr userDrawn="1"/>
        </p:nvSpPr>
        <p:spPr>
          <a:xfrm>
            <a:off x="476491" y="2971800"/>
            <a:ext cx="152400" cy="15240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2" name="Tabela 2">
            <a:extLst>
              <a:ext uri="{FF2B5EF4-FFF2-40B4-BE49-F238E27FC236}">
                <a16:creationId xmlns:a16="http://schemas.microsoft.com/office/drawing/2014/main" id="{2E9BA04A-127A-E346-8360-2B350FB8E03D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5857875" y="2538747"/>
          <a:ext cx="4181084" cy="1880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1084">
                  <a:extLst>
                    <a:ext uri="{9D8B030D-6E8A-4147-A177-3AD203B41FA5}">
                      <a16:colId xmlns:a16="http://schemas.microsoft.com/office/drawing/2014/main" val="2508008434"/>
                    </a:ext>
                  </a:extLst>
                </a:gridCol>
              </a:tblGrid>
              <a:tr h="376171">
                <a:tc>
                  <a:txBody>
                    <a:bodyPr/>
                    <a:lstStyle/>
                    <a:p>
                      <a:pPr algn="ctr"/>
                      <a:endParaRPr lang="pt-PT" sz="1400" b="0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22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796188"/>
                  </a:ext>
                </a:extLst>
              </a:tr>
              <a:tr h="1504682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90000"/>
                        </a:lnSpc>
                        <a:spcAft>
                          <a:spcPts val="600"/>
                        </a:spcAft>
                        <a:buClr>
                          <a:schemeClr val="accent6"/>
                        </a:buClr>
                        <a:buFont typeface="Courier New" panose="02070309020205020404" pitchFamily="49" charset="0"/>
                        <a:buChar char="o"/>
                      </a:pPr>
                      <a:endParaRPr lang="pt-PT" sz="1200">
                        <a:solidFill>
                          <a:srgbClr val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498988"/>
                  </a:ext>
                </a:extLst>
              </a:tr>
            </a:tbl>
          </a:graphicData>
        </a:graphic>
      </p:graphicFrame>
      <p:graphicFrame>
        <p:nvGraphicFramePr>
          <p:cNvPr id="14" name="Tabela 2">
            <a:extLst>
              <a:ext uri="{FF2B5EF4-FFF2-40B4-BE49-F238E27FC236}">
                <a16:creationId xmlns:a16="http://schemas.microsoft.com/office/drawing/2014/main" id="{C8827181-F658-3445-8F1B-1B8E7444003A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5857875" y="4648198"/>
          <a:ext cx="4181084" cy="1880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1084">
                  <a:extLst>
                    <a:ext uri="{9D8B030D-6E8A-4147-A177-3AD203B41FA5}">
                      <a16:colId xmlns:a16="http://schemas.microsoft.com/office/drawing/2014/main" val="2508008434"/>
                    </a:ext>
                  </a:extLst>
                </a:gridCol>
              </a:tblGrid>
              <a:tr h="376171">
                <a:tc>
                  <a:txBody>
                    <a:bodyPr/>
                    <a:lstStyle/>
                    <a:p>
                      <a:pPr algn="ctr"/>
                      <a:endParaRPr lang="pt-PT" sz="1400" b="0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22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796188"/>
                  </a:ext>
                </a:extLst>
              </a:tr>
              <a:tr h="1504682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90000"/>
                        </a:lnSpc>
                        <a:spcAft>
                          <a:spcPts val="600"/>
                        </a:spcAft>
                        <a:buClr>
                          <a:schemeClr val="accent6"/>
                        </a:buClr>
                        <a:buFont typeface="Courier New" panose="02070309020205020404" pitchFamily="49" charset="0"/>
                        <a:buChar char="o"/>
                      </a:pPr>
                      <a:endParaRPr lang="pt-PT" sz="1200">
                        <a:solidFill>
                          <a:srgbClr val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498988"/>
                  </a:ext>
                </a:extLst>
              </a:tr>
            </a:tbl>
          </a:graphicData>
        </a:graphic>
      </p:graphicFrame>
      <p:sp>
        <p:nvSpPr>
          <p:cNvPr id="20" name="Oval 19">
            <a:extLst>
              <a:ext uri="{FF2B5EF4-FFF2-40B4-BE49-F238E27FC236}">
                <a16:creationId xmlns:a16="http://schemas.microsoft.com/office/drawing/2014/main" id="{ED4BA6C8-C8D0-8A46-807D-D1A2F98FEB0D}"/>
              </a:ext>
            </a:extLst>
          </p:cNvPr>
          <p:cNvSpPr/>
          <p:nvPr/>
        </p:nvSpPr>
        <p:spPr>
          <a:xfrm>
            <a:off x="2133600" y="2592575"/>
            <a:ext cx="147082" cy="147082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E5941E4-871F-0E41-A1D8-E0C42C8286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ED55A2A5-F6C4-0C4F-8AA2-46158EF0FF98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6" name="Marcador de Posição do Texto 36">
            <a:extLst>
              <a:ext uri="{FF2B5EF4-FFF2-40B4-BE49-F238E27FC236}">
                <a16:creationId xmlns:a16="http://schemas.microsoft.com/office/drawing/2014/main" id="{3CBE39F4-ECEE-EF47-9A2E-A39569AAD118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201674" y="1605359"/>
            <a:ext cx="1374475" cy="263601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1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38" name="Text Placeholder 21">
            <a:extLst>
              <a:ext uri="{FF2B5EF4-FFF2-40B4-BE49-F238E27FC236}">
                <a16:creationId xmlns:a16="http://schemas.microsoft.com/office/drawing/2014/main" id="{BB1DB443-1BF1-A145-B6CA-FDC049AFD826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1201674" y="1902218"/>
            <a:ext cx="6714894" cy="367203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  <p:sp>
        <p:nvSpPr>
          <p:cNvPr id="40" name="Text Placeholder 43">
            <a:extLst>
              <a:ext uri="{FF2B5EF4-FFF2-40B4-BE49-F238E27FC236}">
                <a16:creationId xmlns:a16="http://schemas.microsoft.com/office/drawing/2014/main" id="{F62E400A-E18A-D54D-9577-8FAD7F0401B0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600200" y="3017838"/>
            <a:ext cx="3788856" cy="1298943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1" name="Text Placeholder 43">
            <a:extLst>
              <a:ext uri="{FF2B5EF4-FFF2-40B4-BE49-F238E27FC236}">
                <a16:creationId xmlns:a16="http://schemas.microsoft.com/office/drawing/2014/main" id="{D6B9DF0D-5DFC-0F4B-81B7-BE0209BFED6D}"/>
              </a:ext>
            </a:extLst>
          </p:cNvPr>
          <p:cNvSpPr>
            <a:spLocks noGrp="1"/>
          </p:cNvSpPr>
          <p:nvPr userDrawn="1">
            <p:ph type="body" sz="quarter" idx="34"/>
          </p:nvPr>
        </p:nvSpPr>
        <p:spPr>
          <a:xfrm>
            <a:off x="6172200" y="3017838"/>
            <a:ext cx="3788856" cy="1298943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2" name="Text Placeholder 43">
            <a:extLst>
              <a:ext uri="{FF2B5EF4-FFF2-40B4-BE49-F238E27FC236}">
                <a16:creationId xmlns:a16="http://schemas.microsoft.com/office/drawing/2014/main" id="{D395F3F2-0F2B-CF43-A50B-6273E48C846A}"/>
              </a:ext>
            </a:extLst>
          </p:cNvPr>
          <p:cNvSpPr>
            <a:spLocks noGrp="1"/>
          </p:cNvSpPr>
          <p:nvPr userDrawn="1">
            <p:ph type="body" sz="quarter" idx="35"/>
          </p:nvPr>
        </p:nvSpPr>
        <p:spPr>
          <a:xfrm>
            <a:off x="1600200" y="5149604"/>
            <a:ext cx="3788856" cy="1298943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lvl="0"/>
            <a:endParaRPr lang="pt-PT" noProof="0"/>
          </a:p>
        </p:txBody>
      </p:sp>
      <p:sp>
        <p:nvSpPr>
          <p:cNvPr id="43" name="Text Placeholder 43">
            <a:extLst>
              <a:ext uri="{FF2B5EF4-FFF2-40B4-BE49-F238E27FC236}">
                <a16:creationId xmlns:a16="http://schemas.microsoft.com/office/drawing/2014/main" id="{B749DDCE-BCCD-1441-A0EA-F839AAEE0235}"/>
              </a:ext>
            </a:extLst>
          </p:cNvPr>
          <p:cNvSpPr>
            <a:spLocks noGrp="1"/>
          </p:cNvSpPr>
          <p:nvPr userDrawn="1">
            <p:ph type="body" sz="quarter" idx="36"/>
          </p:nvPr>
        </p:nvSpPr>
        <p:spPr>
          <a:xfrm>
            <a:off x="6172200" y="5149604"/>
            <a:ext cx="3788856" cy="1298943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lvl="0"/>
            <a:endParaRPr lang="pt-PT" noProof="0"/>
          </a:p>
        </p:txBody>
      </p:sp>
      <p:sp>
        <p:nvSpPr>
          <p:cNvPr id="44" name="Marcador de Posição do Texto 36">
            <a:extLst>
              <a:ext uri="{FF2B5EF4-FFF2-40B4-BE49-F238E27FC236}">
                <a16:creationId xmlns:a16="http://schemas.microsoft.com/office/drawing/2014/main" id="{D5E1B76F-2215-BA49-8402-1CBB9510B012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2524268" y="2582619"/>
            <a:ext cx="2785861" cy="290283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3" name="Picture Placeholder 5">
            <a:extLst>
              <a:ext uri="{FF2B5EF4-FFF2-40B4-BE49-F238E27FC236}">
                <a16:creationId xmlns:a16="http://schemas.microsoft.com/office/drawing/2014/main" id="{482CFC0D-456C-C849-B47D-3A811516DDBB}"/>
              </a:ext>
            </a:extLst>
          </p:cNvPr>
          <p:cNvSpPr>
            <a:spLocks noGrp="1" noChangeAspect="1"/>
          </p:cNvSpPr>
          <p:nvPr userDrawn="1">
            <p:ph type="pic" sz="quarter" idx="47" hasCustomPrompt="1"/>
          </p:nvPr>
        </p:nvSpPr>
        <p:spPr>
          <a:xfrm>
            <a:off x="2188797" y="2624401"/>
            <a:ext cx="213380" cy="188054"/>
          </a:xfrm>
        </p:spPr>
        <p:txBody>
          <a:bodyPr>
            <a:noAutofit/>
          </a:bodyPr>
          <a:lstStyle>
            <a:lvl1pPr marL="0" indent="0" algn="ctr">
              <a:buNone/>
              <a:defRPr sz="300" b="1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EA345B3-C0C3-9544-8AE6-44AFE5368ECC}"/>
              </a:ext>
            </a:extLst>
          </p:cNvPr>
          <p:cNvSpPr/>
          <p:nvPr userDrawn="1"/>
        </p:nvSpPr>
        <p:spPr>
          <a:xfrm>
            <a:off x="6616856" y="2596024"/>
            <a:ext cx="147082" cy="147082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Marcador de Posição do Texto 36">
            <a:extLst>
              <a:ext uri="{FF2B5EF4-FFF2-40B4-BE49-F238E27FC236}">
                <a16:creationId xmlns:a16="http://schemas.microsoft.com/office/drawing/2014/main" id="{AAA411F0-2801-CF48-9877-6C5E66E4D9C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007524" y="2586069"/>
            <a:ext cx="2660207" cy="277190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6" name="Picture Placeholder 5">
            <a:extLst>
              <a:ext uri="{FF2B5EF4-FFF2-40B4-BE49-F238E27FC236}">
                <a16:creationId xmlns:a16="http://schemas.microsoft.com/office/drawing/2014/main" id="{7B18B935-9F65-C94C-B1DF-E64466C9E1DE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6672053" y="2627850"/>
            <a:ext cx="213380" cy="188054"/>
          </a:xfrm>
        </p:spPr>
        <p:txBody>
          <a:bodyPr>
            <a:noAutofit/>
          </a:bodyPr>
          <a:lstStyle>
            <a:lvl1pPr marL="0" indent="0" algn="ctr">
              <a:buNone/>
              <a:defRPr sz="300" b="1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00FFA52-1F61-724E-A5A4-19F30321C015}"/>
              </a:ext>
            </a:extLst>
          </p:cNvPr>
          <p:cNvSpPr/>
          <p:nvPr userDrawn="1"/>
        </p:nvSpPr>
        <p:spPr>
          <a:xfrm>
            <a:off x="2133600" y="4696341"/>
            <a:ext cx="147082" cy="147082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Marcador de Posição do Texto 36">
            <a:extLst>
              <a:ext uri="{FF2B5EF4-FFF2-40B4-BE49-F238E27FC236}">
                <a16:creationId xmlns:a16="http://schemas.microsoft.com/office/drawing/2014/main" id="{50C88688-F7C1-4B4B-AEE4-BB15D3BB02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524268" y="4686385"/>
            <a:ext cx="2785861" cy="290283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9" name="Picture Placeholder 5">
            <a:extLst>
              <a:ext uri="{FF2B5EF4-FFF2-40B4-BE49-F238E27FC236}">
                <a16:creationId xmlns:a16="http://schemas.microsoft.com/office/drawing/2014/main" id="{EBED2356-E993-6C46-8C68-981A2198A0D6}"/>
              </a:ext>
            </a:extLst>
          </p:cNvPr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2188797" y="4728167"/>
            <a:ext cx="213380" cy="188054"/>
          </a:xfrm>
        </p:spPr>
        <p:txBody>
          <a:bodyPr>
            <a:noAutofit/>
          </a:bodyPr>
          <a:lstStyle>
            <a:lvl1pPr marL="0" indent="0" algn="ctr">
              <a:buNone/>
              <a:defRPr sz="300" b="1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91427A1-3760-7E45-BA4B-A293CDAFD084}"/>
              </a:ext>
            </a:extLst>
          </p:cNvPr>
          <p:cNvSpPr/>
          <p:nvPr userDrawn="1"/>
        </p:nvSpPr>
        <p:spPr>
          <a:xfrm>
            <a:off x="6616856" y="4696341"/>
            <a:ext cx="147082" cy="147082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Marcador de Posição do Texto 36">
            <a:extLst>
              <a:ext uri="{FF2B5EF4-FFF2-40B4-BE49-F238E27FC236}">
                <a16:creationId xmlns:a16="http://schemas.microsoft.com/office/drawing/2014/main" id="{25FC6BD4-194B-2B45-89FD-761D375CDB3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007524" y="4686386"/>
            <a:ext cx="2660207" cy="277190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F98F59E1-921C-FB42-9A48-48ADED11151B}"/>
              </a:ext>
            </a:extLst>
          </p:cNvPr>
          <p:cNvSpPr>
            <a:spLocks noGrp="1" noChangeAspect="1"/>
          </p:cNvSpPr>
          <p:nvPr>
            <p:ph type="pic" sz="quarter" idx="53" hasCustomPrompt="1"/>
          </p:nvPr>
        </p:nvSpPr>
        <p:spPr>
          <a:xfrm>
            <a:off x="6672053" y="4728167"/>
            <a:ext cx="213380" cy="188054"/>
          </a:xfrm>
        </p:spPr>
        <p:txBody>
          <a:bodyPr>
            <a:noAutofit/>
          </a:bodyPr>
          <a:lstStyle>
            <a:lvl1pPr marL="0" indent="0" algn="ctr">
              <a:buNone/>
              <a:defRPr sz="300" b="1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FEFC0F97-EC7E-9C40-B1C2-2105DEA26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0" y="508976"/>
            <a:ext cx="8618725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25989397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+CAIX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91">
            <a:extLst>
              <a:ext uri="{FF2B5EF4-FFF2-40B4-BE49-F238E27FC236}">
                <a16:creationId xmlns:a16="http://schemas.microsoft.com/office/drawing/2014/main" id="{1498E8B5-4F96-E647-AA2A-22EA9DCC072E}"/>
              </a:ext>
            </a:extLst>
          </p:cNvPr>
          <p:cNvSpPr/>
          <p:nvPr userDrawn="1"/>
        </p:nvSpPr>
        <p:spPr>
          <a:xfrm>
            <a:off x="0" y="1529058"/>
            <a:ext cx="12193588" cy="14224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Marcador de Posição do Texto 36">
            <a:extLst>
              <a:ext uri="{FF2B5EF4-FFF2-40B4-BE49-F238E27FC236}">
                <a16:creationId xmlns:a16="http://schemas.microsoft.com/office/drawing/2014/main" id="{E8970C5B-969B-9E40-A03F-C96FB8EE4DD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01674" y="1605359"/>
            <a:ext cx="1374475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5F580004-E2A5-A441-920E-5581146E3A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01674" y="1902218"/>
            <a:ext cx="6714894" cy="367203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795035-24E8-0A41-AEA2-D3213239483A}"/>
              </a:ext>
            </a:extLst>
          </p:cNvPr>
          <p:cNvSpPr txBox="1"/>
          <p:nvPr userDrawn="1"/>
        </p:nvSpPr>
        <p:spPr>
          <a:xfrm>
            <a:off x="6260220" y="7922852"/>
            <a:ext cx="419877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PT"/>
            </a:defPPr>
            <a:lvl1pPr>
              <a:defRPr b="0" i="0">
                <a:solidFill>
                  <a:srgbClr val="B92C3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150" sz="1000">
                <a:solidFill>
                  <a:schemeClr val="tx1">
                    <a:lumMod val="95000"/>
                    <a:lumOff val="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NOTA</a:t>
            </a:r>
            <a:r>
              <a:rPr lang="en-150" sz="100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PROPOSTA. MODELO A ALINHAR NO ARRANQUE DO SERVIÇO</a:t>
            </a:r>
            <a:r>
              <a:rPr lang="pt-PT" sz="1000">
                <a:latin typeface="Segoe UI Light" panose="020B0502040204020203" pitchFamily="34" charset="0"/>
                <a:cs typeface="Segoe UI Light" panose="020B0502040204020203" pitchFamily="34" charset="0"/>
              </a:rPr>
              <a:t>​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35123E22-0E39-FE47-A2FB-9B912C9C69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92" name="Slide Number Placeholder 5">
            <a:extLst>
              <a:ext uri="{FF2B5EF4-FFF2-40B4-BE49-F238E27FC236}">
                <a16:creationId xmlns:a16="http://schemas.microsoft.com/office/drawing/2014/main" id="{81C9FF52-B606-0643-81B7-71D6F57462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1" name="Text Placeholder 99">
            <a:extLst>
              <a:ext uri="{FF2B5EF4-FFF2-40B4-BE49-F238E27FC236}">
                <a16:creationId xmlns:a16="http://schemas.microsoft.com/office/drawing/2014/main" id="{3412035B-C142-8345-98CD-486ED5982F4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96925" y="3152776"/>
            <a:ext cx="10515600" cy="3111499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  <a:p>
            <a:pPr lvl="2"/>
            <a:r>
              <a:rPr lang="pt-PT" noProof="0"/>
              <a:t>Third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21E8AB4-BAAF-2541-AF99-6C762545C1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7086497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32216143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2B53653E-15A8-2A40-96B3-6C0B1347A0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5A09992C-37AB-3B40-90AE-637FCA42B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7" name="Marcador de Posição do Texto 36">
            <a:extLst>
              <a:ext uri="{FF2B5EF4-FFF2-40B4-BE49-F238E27FC236}">
                <a16:creationId xmlns:a16="http://schemas.microsoft.com/office/drawing/2014/main" id="{15B0A241-ABB3-E04D-90A7-0AA894963CC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 rot="16200000">
            <a:off x="-719106" y="3081306"/>
            <a:ext cx="2230577" cy="335165"/>
          </a:xfrm>
        </p:spPr>
        <p:txBody>
          <a:bodyPr anchor="ctr">
            <a:noAutofit/>
          </a:bodyPr>
          <a:lstStyle>
            <a:lvl1pPr marL="0" indent="0">
              <a:buNone/>
              <a:defRPr sz="28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2" name="Table Placeholder 41">
            <a:extLst>
              <a:ext uri="{FF2B5EF4-FFF2-40B4-BE49-F238E27FC236}">
                <a16:creationId xmlns:a16="http://schemas.microsoft.com/office/drawing/2014/main" id="{620C7416-C51B-B943-A01B-74F1792D8C65}"/>
              </a:ext>
            </a:extLst>
          </p:cNvPr>
          <p:cNvSpPr>
            <a:spLocks noGrp="1"/>
          </p:cNvSpPr>
          <p:nvPr>
            <p:ph type="tbl" sz="quarter" idx="57"/>
          </p:nvPr>
        </p:nvSpPr>
        <p:spPr>
          <a:xfrm>
            <a:off x="1600200" y="1676400"/>
            <a:ext cx="9947275" cy="4267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PT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74CED0A-E401-734F-B512-2E811E399C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626147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314758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+ WHITE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194BB85-15B1-DD43-85D4-DDB49D7CAA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C1488C-C977-E647-BB66-A9D3AF44C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14C1F5D-C569-DF43-A726-83580E34F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626147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19337486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RMOS E CONDIÇÕE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5F5B74E-67E4-0B43-8344-ADEC06D6F0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0E03938-7EF0-7D41-9473-1A448D8BA4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Marcador de Posição do Texto 36">
            <a:extLst>
              <a:ext uri="{FF2B5EF4-FFF2-40B4-BE49-F238E27FC236}">
                <a16:creationId xmlns:a16="http://schemas.microsoft.com/office/drawing/2014/main" id="{4ADF2582-DA02-DD45-B8BC-A43AA20F60A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8122" y="1238012"/>
            <a:ext cx="2905678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1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17" name="Text Placeholder 99">
            <a:extLst>
              <a:ext uri="{FF2B5EF4-FFF2-40B4-BE49-F238E27FC236}">
                <a16:creationId xmlns:a16="http://schemas.microsoft.com/office/drawing/2014/main" id="{82A3291C-3771-CE47-A4B6-83B2AE1CD00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32740" y="1596046"/>
            <a:ext cx="10328275" cy="106019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20" name="Marcador de Posição do Texto 36">
            <a:extLst>
              <a:ext uri="{FF2B5EF4-FFF2-40B4-BE49-F238E27FC236}">
                <a16:creationId xmlns:a16="http://schemas.microsoft.com/office/drawing/2014/main" id="{C6643A6C-3433-7645-AF1F-3DD85052CEC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23504" y="2750673"/>
            <a:ext cx="2905678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1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21" name="Text Placeholder 99">
            <a:extLst>
              <a:ext uri="{FF2B5EF4-FFF2-40B4-BE49-F238E27FC236}">
                <a16:creationId xmlns:a16="http://schemas.microsoft.com/office/drawing/2014/main" id="{D2F25186-EE33-DE42-8351-4712C8F037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28122" y="3108706"/>
            <a:ext cx="10328275" cy="1628223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18" name="Marcador de Posição do Texto 36">
            <a:extLst>
              <a:ext uri="{FF2B5EF4-FFF2-40B4-BE49-F238E27FC236}">
                <a16:creationId xmlns:a16="http://schemas.microsoft.com/office/drawing/2014/main" id="{290A2429-A8C8-7C4D-8598-FF2BBFCEB93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3504" y="4831361"/>
            <a:ext cx="2905678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1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19" name="Text Placeholder 99">
            <a:extLst>
              <a:ext uri="{FF2B5EF4-FFF2-40B4-BE49-F238E27FC236}">
                <a16:creationId xmlns:a16="http://schemas.microsoft.com/office/drawing/2014/main" id="{BF25B7FD-082E-EB4D-80B2-3BD7776036D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28122" y="5189394"/>
            <a:ext cx="10328275" cy="1440005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7979227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2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C5F9EBF4-AE32-3D47-8E7F-5B20E3851F12}"/>
              </a:ext>
            </a:extLst>
          </p:cNvPr>
          <p:cNvSpPr/>
          <p:nvPr userDrawn="1"/>
        </p:nvSpPr>
        <p:spPr>
          <a:xfrm>
            <a:off x="11092935" y="5790734"/>
            <a:ext cx="292475" cy="292475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68FE1B-F253-E745-97EE-D5F916BA8568}"/>
              </a:ext>
            </a:extLst>
          </p:cNvPr>
          <p:cNvSpPr/>
          <p:nvPr userDrawn="1"/>
        </p:nvSpPr>
        <p:spPr>
          <a:xfrm>
            <a:off x="4994957" y="-587530"/>
            <a:ext cx="1072110" cy="1072110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9B35AAD-FCDB-5F4A-B394-9874B3F19D46}"/>
              </a:ext>
            </a:extLst>
          </p:cNvPr>
          <p:cNvSpPr/>
          <p:nvPr userDrawn="1"/>
        </p:nvSpPr>
        <p:spPr>
          <a:xfrm>
            <a:off x="6384392" y="6107415"/>
            <a:ext cx="367570" cy="36757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AD528C-38F6-E248-9766-275B15B378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FA37816-B55D-FB43-A7D8-3F4F029F7A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138BE91B-5EFC-7046-BBEE-BC23A7C77C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8681" y="990600"/>
            <a:ext cx="10182219" cy="12954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21" name="Text Placeholder 99">
            <a:extLst>
              <a:ext uri="{FF2B5EF4-FFF2-40B4-BE49-F238E27FC236}">
                <a16:creationId xmlns:a16="http://schemas.microsoft.com/office/drawing/2014/main" id="{93DB4382-E44D-F440-8595-5C5A2503274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28681" y="2765744"/>
            <a:ext cx="4272127" cy="3101656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22" name="Text Placeholder 99">
            <a:extLst>
              <a:ext uri="{FF2B5EF4-FFF2-40B4-BE49-F238E27FC236}">
                <a16:creationId xmlns:a16="http://schemas.microsoft.com/office/drawing/2014/main" id="{8EB92F12-941D-E04A-ADAE-7858F4D4A97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738662" y="2765744"/>
            <a:ext cx="4272127" cy="3101656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5032693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E 2 COLUNAS CON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27">
            <a:extLst>
              <a:ext uri="{FF2B5EF4-FFF2-40B4-BE49-F238E27FC236}">
                <a16:creationId xmlns:a16="http://schemas.microsoft.com/office/drawing/2014/main" id="{65787588-3D26-3D49-BCB1-02255FE8E1C7}"/>
              </a:ext>
            </a:extLst>
          </p:cNvPr>
          <p:cNvSpPr/>
          <p:nvPr userDrawn="1"/>
        </p:nvSpPr>
        <p:spPr>
          <a:xfrm flipH="1">
            <a:off x="1343025" y="6423977"/>
            <a:ext cx="1345789" cy="45719"/>
          </a:xfrm>
          <a:prstGeom prst="roundRect">
            <a:avLst>
              <a:gd name="adj" fmla="val 50000"/>
            </a:avLst>
          </a:prstGeom>
          <a:gradFill>
            <a:gsLst>
              <a:gs pos="37000">
                <a:schemeClr val="accent4"/>
              </a:gs>
              <a:gs pos="99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AD3AD9-9F08-D147-BE7C-39A51161909D}"/>
              </a:ext>
            </a:extLst>
          </p:cNvPr>
          <p:cNvSpPr/>
          <p:nvPr userDrawn="1"/>
        </p:nvSpPr>
        <p:spPr>
          <a:xfrm>
            <a:off x="11092935" y="5790734"/>
            <a:ext cx="292475" cy="292475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09159F-F7A4-FB44-ADE8-B67CE0F9DB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8FD84AA-BAED-0B43-90CC-296D04AA5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9A92D4DF-268E-0D42-B3C9-B008F8DDFC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440" y="525009"/>
            <a:ext cx="4641631" cy="12954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21" name="Text Placeholder 99">
            <a:extLst>
              <a:ext uri="{FF2B5EF4-FFF2-40B4-BE49-F238E27FC236}">
                <a16:creationId xmlns:a16="http://schemas.microsoft.com/office/drawing/2014/main" id="{9999CAA7-E290-B243-8BB6-2E31FA5198E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614948" y="841696"/>
            <a:ext cx="4395839" cy="5355550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CF83E4C6-FC94-FF48-94D2-C4EEABC060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2" y="2209800"/>
            <a:ext cx="4809898" cy="4097916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50040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NAS TEXTO + IC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43DF9138-40D0-4D46-AD97-D35864AA7D9A}"/>
              </a:ext>
            </a:extLst>
          </p:cNvPr>
          <p:cNvSpPr/>
          <p:nvPr/>
        </p:nvSpPr>
        <p:spPr>
          <a:xfrm>
            <a:off x="845402" y="1423756"/>
            <a:ext cx="462254" cy="462254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79D8191-34C2-3E41-982F-338E58F55D54}"/>
              </a:ext>
            </a:extLst>
          </p:cNvPr>
          <p:cNvSpPr/>
          <p:nvPr/>
        </p:nvSpPr>
        <p:spPr>
          <a:xfrm>
            <a:off x="4429957" y="1423756"/>
            <a:ext cx="462254" cy="462254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DCE708-5DE5-544A-AC8D-993B8589AEDE}"/>
              </a:ext>
            </a:extLst>
          </p:cNvPr>
          <p:cNvSpPr/>
          <p:nvPr/>
        </p:nvSpPr>
        <p:spPr>
          <a:xfrm>
            <a:off x="7963339" y="1423756"/>
            <a:ext cx="462254" cy="462254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5BF0C12-9306-0444-B3E2-041B8F025D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E4CE9DB9-6EB7-D64D-85E5-F0DDB255B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Text Placeholder 99">
            <a:extLst>
              <a:ext uri="{FF2B5EF4-FFF2-40B4-BE49-F238E27FC236}">
                <a16:creationId xmlns:a16="http://schemas.microsoft.com/office/drawing/2014/main" id="{16F082DB-E491-EF4F-930A-30B800A7ACD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40155" y="3243723"/>
            <a:ext cx="3032848" cy="291858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3" name="Text Placeholder 99">
            <a:extLst>
              <a:ext uri="{FF2B5EF4-FFF2-40B4-BE49-F238E27FC236}">
                <a16:creationId xmlns:a16="http://schemas.microsoft.com/office/drawing/2014/main" id="{F0EBE943-F0B6-F942-825C-D16351C373F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429720" y="3243723"/>
            <a:ext cx="3032848" cy="291858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5" name="Text Placeholder 99">
            <a:extLst>
              <a:ext uri="{FF2B5EF4-FFF2-40B4-BE49-F238E27FC236}">
                <a16:creationId xmlns:a16="http://schemas.microsoft.com/office/drawing/2014/main" id="{3DE8971F-632C-D04B-94D8-DC284A51BEE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975227" y="3243723"/>
            <a:ext cx="3032848" cy="291858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69B7261B-8FF3-E94C-9253-5218DD345D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0156" y="2124222"/>
            <a:ext cx="3032848" cy="929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BD458440-3F3B-204C-AEC7-52B2BC4D8526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427007" y="2148947"/>
            <a:ext cx="3032848" cy="929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0CD3170E-2E49-3347-9DEA-1DD0CCC0D18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63339" y="2154629"/>
            <a:ext cx="3032848" cy="929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43" name="Marcador de Posição do Texto 36">
            <a:extLst>
              <a:ext uri="{FF2B5EF4-FFF2-40B4-BE49-F238E27FC236}">
                <a16:creationId xmlns:a16="http://schemas.microsoft.com/office/drawing/2014/main" id="{4DD2E029-A8A5-854E-ABDE-72364CECF04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86812" y="1647134"/>
            <a:ext cx="2386191" cy="287518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5" name="Marcador de Posição do Texto 36">
            <a:extLst>
              <a:ext uri="{FF2B5EF4-FFF2-40B4-BE49-F238E27FC236}">
                <a16:creationId xmlns:a16="http://schemas.microsoft.com/office/drawing/2014/main" id="{8601B307-B2F2-2348-A6AD-AC34AD457D6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73664" y="1661608"/>
            <a:ext cx="2386191" cy="287518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7" name="Marcador de Posição do Texto 36">
            <a:extLst>
              <a:ext uri="{FF2B5EF4-FFF2-40B4-BE49-F238E27FC236}">
                <a16:creationId xmlns:a16="http://schemas.microsoft.com/office/drawing/2014/main" id="{7D519091-E27A-A748-B365-7AF982A87EB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609996" y="1659202"/>
            <a:ext cx="2386191" cy="287518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9" name="Picture Placeholder 5">
            <a:extLst>
              <a:ext uri="{FF2B5EF4-FFF2-40B4-BE49-F238E27FC236}">
                <a16:creationId xmlns:a16="http://schemas.microsoft.com/office/drawing/2014/main" id="{9494D1C7-E7EC-304A-9257-1537A54EA694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1099778" y="1642676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01C5B253-2574-E24F-A91F-C07D3B3E5C23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4669151" y="1647133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54" name="Picture Placeholder 5">
            <a:extLst>
              <a:ext uri="{FF2B5EF4-FFF2-40B4-BE49-F238E27FC236}">
                <a16:creationId xmlns:a16="http://schemas.microsoft.com/office/drawing/2014/main" id="{CD0556F1-757E-F245-925E-89AFF21CDD77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8194466" y="1638219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</p:spTree>
    <p:extLst>
      <p:ext uri="{BB962C8B-B14F-4D97-AF65-F5344CB8AC3E}">
        <p14:creationId xmlns:p14="http://schemas.microsoft.com/office/powerpoint/2010/main" val="13094903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NAS TEXTO + ICONES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43DF9138-40D0-4D46-AD97-D35864AA7D9A}"/>
              </a:ext>
            </a:extLst>
          </p:cNvPr>
          <p:cNvSpPr/>
          <p:nvPr/>
        </p:nvSpPr>
        <p:spPr>
          <a:xfrm>
            <a:off x="845402" y="1423756"/>
            <a:ext cx="462254" cy="462254"/>
          </a:xfrm>
          <a:prstGeom prst="ellipse">
            <a:avLst/>
          </a:prstGeom>
          <a:solidFill>
            <a:schemeClr val="bg1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79D8191-34C2-3E41-982F-338E58F55D54}"/>
              </a:ext>
            </a:extLst>
          </p:cNvPr>
          <p:cNvSpPr/>
          <p:nvPr/>
        </p:nvSpPr>
        <p:spPr>
          <a:xfrm>
            <a:off x="4429957" y="1423756"/>
            <a:ext cx="462254" cy="462254"/>
          </a:xfrm>
          <a:prstGeom prst="ellipse">
            <a:avLst/>
          </a:prstGeom>
          <a:solidFill>
            <a:schemeClr val="bg1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DCE708-5DE5-544A-AC8D-993B8589AEDE}"/>
              </a:ext>
            </a:extLst>
          </p:cNvPr>
          <p:cNvSpPr/>
          <p:nvPr/>
        </p:nvSpPr>
        <p:spPr>
          <a:xfrm>
            <a:off x="7963339" y="1423756"/>
            <a:ext cx="462254" cy="462254"/>
          </a:xfrm>
          <a:prstGeom prst="ellipse">
            <a:avLst/>
          </a:prstGeom>
          <a:solidFill>
            <a:schemeClr val="bg1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 Placeholder 99">
            <a:extLst>
              <a:ext uri="{FF2B5EF4-FFF2-40B4-BE49-F238E27FC236}">
                <a16:creationId xmlns:a16="http://schemas.microsoft.com/office/drawing/2014/main" id="{16F082DB-E491-EF4F-930A-30B800A7ACD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40155" y="3243723"/>
            <a:ext cx="3032848" cy="291858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3" name="Text Placeholder 99">
            <a:extLst>
              <a:ext uri="{FF2B5EF4-FFF2-40B4-BE49-F238E27FC236}">
                <a16:creationId xmlns:a16="http://schemas.microsoft.com/office/drawing/2014/main" id="{F0EBE943-F0B6-F942-825C-D16351C373F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429720" y="3243723"/>
            <a:ext cx="3032848" cy="291858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5" name="Text Placeholder 99">
            <a:extLst>
              <a:ext uri="{FF2B5EF4-FFF2-40B4-BE49-F238E27FC236}">
                <a16:creationId xmlns:a16="http://schemas.microsoft.com/office/drawing/2014/main" id="{3DE8971F-632C-D04B-94D8-DC284A51BEE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975227" y="3243723"/>
            <a:ext cx="3032848" cy="291858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69B7261B-8FF3-E94C-9253-5218DD345D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0156" y="2124222"/>
            <a:ext cx="3032848" cy="929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BD458440-3F3B-204C-AEC7-52B2BC4D8526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427007" y="2148947"/>
            <a:ext cx="3032848" cy="929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0CD3170E-2E49-3347-9DEA-1DD0CCC0D18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63339" y="2154629"/>
            <a:ext cx="3032848" cy="929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43" name="Marcador de Posição do Texto 36">
            <a:extLst>
              <a:ext uri="{FF2B5EF4-FFF2-40B4-BE49-F238E27FC236}">
                <a16:creationId xmlns:a16="http://schemas.microsoft.com/office/drawing/2014/main" id="{4DD2E029-A8A5-854E-ABDE-72364CECF04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86812" y="1647134"/>
            <a:ext cx="2386191" cy="287518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5" name="Marcador de Posição do Texto 36">
            <a:extLst>
              <a:ext uri="{FF2B5EF4-FFF2-40B4-BE49-F238E27FC236}">
                <a16:creationId xmlns:a16="http://schemas.microsoft.com/office/drawing/2014/main" id="{8601B307-B2F2-2348-A6AD-AC34AD457D6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73664" y="1661608"/>
            <a:ext cx="2386191" cy="287518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7" name="Marcador de Posição do Texto 36">
            <a:extLst>
              <a:ext uri="{FF2B5EF4-FFF2-40B4-BE49-F238E27FC236}">
                <a16:creationId xmlns:a16="http://schemas.microsoft.com/office/drawing/2014/main" id="{7D519091-E27A-A748-B365-7AF982A87EB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609996" y="1659202"/>
            <a:ext cx="2386191" cy="287518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9" name="Picture Placeholder 5">
            <a:extLst>
              <a:ext uri="{FF2B5EF4-FFF2-40B4-BE49-F238E27FC236}">
                <a16:creationId xmlns:a16="http://schemas.microsoft.com/office/drawing/2014/main" id="{9494D1C7-E7EC-304A-9257-1537A54EA694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1099778" y="1642676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01C5B253-2574-E24F-A91F-C07D3B3E5C23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4669151" y="1647133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54" name="Picture Placeholder 5">
            <a:extLst>
              <a:ext uri="{FF2B5EF4-FFF2-40B4-BE49-F238E27FC236}">
                <a16:creationId xmlns:a16="http://schemas.microsoft.com/office/drawing/2014/main" id="{CD0556F1-757E-F245-925E-89AFF21CDD77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8194466" y="1638219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18617D3D-7BEB-644D-8B15-B33C049AB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5035F45-F482-614D-9B3C-07C13F4D3B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05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ADE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27">
            <a:extLst>
              <a:ext uri="{FF2B5EF4-FFF2-40B4-BE49-F238E27FC236}">
                <a16:creationId xmlns:a16="http://schemas.microsoft.com/office/drawing/2014/main" id="{670DC8E6-C28F-414B-9A8B-9A64367022B8}"/>
              </a:ext>
            </a:extLst>
          </p:cNvPr>
          <p:cNvSpPr/>
          <p:nvPr userDrawn="1"/>
        </p:nvSpPr>
        <p:spPr>
          <a:xfrm flipH="1">
            <a:off x="4343400" y="1704770"/>
            <a:ext cx="1345789" cy="45719"/>
          </a:xfrm>
          <a:prstGeom prst="roundRect">
            <a:avLst>
              <a:gd name="adj" fmla="val 50000"/>
            </a:avLst>
          </a:prstGeom>
          <a:gradFill>
            <a:gsLst>
              <a:gs pos="3700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04A766-2405-6A4E-BA4F-92ED8E68A054}"/>
              </a:ext>
            </a:extLst>
          </p:cNvPr>
          <p:cNvSpPr/>
          <p:nvPr userDrawn="1"/>
        </p:nvSpPr>
        <p:spPr>
          <a:xfrm>
            <a:off x="685800" y="6172200"/>
            <a:ext cx="217185" cy="217185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A3F383E-A598-3647-A72D-716B854456BE}"/>
              </a:ext>
            </a:extLst>
          </p:cNvPr>
          <p:cNvSpPr/>
          <p:nvPr userDrawn="1"/>
        </p:nvSpPr>
        <p:spPr>
          <a:xfrm>
            <a:off x="11655945" y="3221570"/>
            <a:ext cx="1072110" cy="1072110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23AAAB9-2435-9A43-8DFE-D3B5559D0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682" y="1581754"/>
            <a:ext cx="10515600" cy="1219200"/>
          </a:xfrm>
        </p:spPr>
        <p:txBody>
          <a:bodyPr anchor="ctr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PT" noProof="0"/>
              <a:t>título</a:t>
            </a:r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C8014D21-6719-5D4A-909F-5D611E0DE9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1" y="2934480"/>
            <a:ext cx="10182107" cy="1901952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D318D14-D7DE-F44D-A4E4-E9961A4BF9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00D2A0D-5AFF-5E47-B662-36A4AB0920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02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/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CE748F0-AE36-CE46-9B88-2E3C1AC4E8CB}"/>
              </a:ext>
            </a:extLst>
          </p:cNvPr>
          <p:cNvSpPr/>
          <p:nvPr userDrawn="1"/>
        </p:nvSpPr>
        <p:spPr>
          <a:xfrm>
            <a:off x="6781800" y="0"/>
            <a:ext cx="54102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600">
              <a:latin typeface="Helvetica Neue Normal" charset="0"/>
            </a:endParaRPr>
          </a:p>
        </p:txBody>
      </p:sp>
      <p:cxnSp>
        <p:nvCxnSpPr>
          <p:cNvPr id="15" name="Conexão reta 34">
            <a:extLst>
              <a:ext uri="{FF2B5EF4-FFF2-40B4-BE49-F238E27FC236}">
                <a16:creationId xmlns:a16="http://schemas.microsoft.com/office/drawing/2014/main" id="{4A4C59EC-455B-324C-BE6B-8DEA83001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7965555" y="2342639"/>
            <a:ext cx="2354904" cy="0"/>
          </a:xfrm>
          <a:prstGeom prst="line">
            <a:avLst/>
          </a:prstGeom>
          <a:ln w="101600" cap="sq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41B7511B-D625-1A4D-84A1-F6F221844ECC}"/>
              </a:ext>
            </a:extLst>
          </p:cNvPr>
          <p:cNvSpPr/>
          <p:nvPr userDrawn="1"/>
        </p:nvSpPr>
        <p:spPr>
          <a:xfrm>
            <a:off x="-530657" y="2950538"/>
            <a:ext cx="1072110" cy="1072110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AE349FDF-E1F2-6346-B736-35DAA68CB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175C4B7-1A8A-A247-9C03-74BF033480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B3A4AA4-C1DB-AA43-85CE-6789A84AB3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2" y="2209800"/>
            <a:ext cx="4809898" cy="4097916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  <p:sp>
        <p:nvSpPr>
          <p:cNvPr id="31" name="Marcador de Posição do Texto 36">
            <a:extLst>
              <a:ext uri="{FF2B5EF4-FFF2-40B4-BE49-F238E27FC236}">
                <a16:creationId xmlns:a16="http://schemas.microsoft.com/office/drawing/2014/main" id="{E6057A27-C110-5040-AB98-A2B7E85506E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889962" y="1233293"/>
            <a:ext cx="2386191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34" name="Marcador de Posição do Texto 36">
            <a:extLst>
              <a:ext uri="{FF2B5EF4-FFF2-40B4-BE49-F238E27FC236}">
                <a16:creationId xmlns:a16="http://schemas.microsoft.com/office/drawing/2014/main" id="{A3BA0717-DB88-5440-BE65-D5183A11E55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889962" y="1612313"/>
            <a:ext cx="3311438" cy="613403"/>
          </a:xfrm>
        </p:spPr>
        <p:txBody>
          <a:bodyPr anchor="ctr">
            <a:noAutofit/>
          </a:bodyPr>
          <a:lstStyle>
            <a:lvl1pPr marL="0" indent="0" algn="l">
              <a:buNone/>
              <a:defRPr sz="48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36" name="Marcador de Posição do Texto 36">
            <a:extLst>
              <a:ext uri="{FF2B5EF4-FFF2-40B4-BE49-F238E27FC236}">
                <a16:creationId xmlns:a16="http://schemas.microsoft.com/office/drawing/2014/main" id="{47C2935B-848D-4B41-A5CE-BFEFEB76E32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882915" y="2559237"/>
            <a:ext cx="2386191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0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37" name="Marcador de Posição do Texto 36">
            <a:extLst>
              <a:ext uri="{FF2B5EF4-FFF2-40B4-BE49-F238E27FC236}">
                <a16:creationId xmlns:a16="http://schemas.microsoft.com/office/drawing/2014/main" id="{AC6A5FEC-1C9F-684B-8E9C-FAC2817413E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882915" y="2892758"/>
            <a:ext cx="2386191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0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38" name="Marcador de Posição do Texto 36">
            <a:extLst>
              <a:ext uri="{FF2B5EF4-FFF2-40B4-BE49-F238E27FC236}">
                <a16:creationId xmlns:a16="http://schemas.microsoft.com/office/drawing/2014/main" id="{E7B57A1B-187B-8A4B-96AA-177C48E328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882915" y="3216990"/>
            <a:ext cx="2386191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0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39" name="Marcador de Posição do Texto 36">
            <a:extLst>
              <a:ext uri="{FF2B5EF4-FFF2-40B4-BE49-F238E27FC236}">
                <a16:creationId xmlns:a16="http://schemas.microsoft.com/office/drawing/2014/main" id="{CC0FF730-E873-284F-A642-44480305949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882915" y="3550511"/>
            <a:ext cx="2386191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0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40" name="Text Placeholder 43">
            <a:extLst>
              <a:ext uri="{FF2B5EF4-FFF2-40B4-BE49-F238E27FC236}">
                <a16:creationId xmlns:a16="http://schemas.microsoft.com/office/drawing/2014/main" id="{C94889C0-1C07-B244-8A6B-DE172140A6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82915" y="4014471"/>
            <a:ext cx="2437544" cy="205958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D533E53-CF10-1B44-BA6F-E8A179B6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54049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29501119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/RED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E314F3-F9A2-284D-904C-7A329F87B8F0}"/>
              </a:ext>
            </a:extLst>
          </p:cNvPr>
          <p:cNvSpPr/>
          <p:nvPr userDrawn="1"/>
        </p:nvSpPr>
        <p:spPr>
          <a:xfrm>
            <a:off x="6022974" y="-4916"/>
            <a:ext cx="6169026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600">
              <a:latin typeface="Helvetica Neue Normal" charset="0"/>
            </a:endParaRP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B444D8B-303A-2740-A2C9-B388EB23EF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E117D6A-6628-464C-B4FA-AB71C75627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23" name="Marcador de Posição do Texto 36">
            <a:extLst>
              <a:ext uri="{FF2B5EF4-FFF2-40B4-BE49-F238E27FC236}">
                <a16:creationId xmlns:a16="http://schemas.microsoft.com/office/drawing/2014/main" id="{8F337E96-E791-AF40-BA7D-8162259D179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0703" y="2358621"/>
            <a:ext cx="2993313" cy="613403"/>
          </a:xfrm>
        </p:spPr>
        <p:txBody>
          <a:bodyPr anchor="ctr">
            <a:noAutofit/>
          </a:bodyPr>
          <a:lstStyle>
            <a:lvl1pPr marL="0" indent="0" algn="l">
              <a:buNone/>
              <a:defRPr sz="80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YZ%</a:t>
            </a:r>
          </a:p>
        </p:txBody>
      </p:sp>
      <p:sp>
        <p:nvSpPr>
          <p:cNvPr id="25" name="Marcador de Posição do Texto 36">
            <a:extLst>
              <a:ext uri="{FF2B5EF4-FFF2-40B4-BE49-F238E27FC236}">
                <a16:creationId xmlns:a16="http://schemas.microsoft.com/office/drawing/2014/main" id="{8F183964-37FD-A242-9869-CD8EDA8AAA0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267894" y="2356521"/>
            <a:ext cx="2993313" cy="613403"/>
          </a:xfrm>
        </p:spPr>
        <p:txBody>
          <a:bodyPr anchor="ctr">
            <a:noAutofit/>
          </a:bodyPr>
          <a:lstStyle>
            <a:lvl1pPr marL="0" indent="0" algn="l">
              <a:buNone/>
              <a:defRPr sz="80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YZ%</a:t>
            </a:r>
          </a:p>
        </p:txBody>
      </p:sp>
      <p:sp>
        <p:nvSpPr>
          <p:cNvPr id="27" name="Text Placeholder 99">
            <a:extLst>
              <a:ext uri="{FF2B5EF4-FFF2-40B4-BE49-F238E27FC236}">
                <a16:creationId xmlns:a16="http://schemas.microsoft.com/office/drawing/2014/main" id="{57DE7328-59F3-A14B-8F9A-AD896A34710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67894" y="1797054"/>
            <a:ext cx="2077999" cy="3600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/>
              <a:t>0000</a:t>
            </a:r>
          </a:p>
        </p:txBody>
      </p:sp>
      <p:sp>
        <p:nvSpPr>
          <p:cNvPr id="29" name="Text Placeholder 99">
            <a:extLst>
              <a:ext uri="{FF2B5EF4-FFF2-40B4-BE49-F238E27FC236}">
                <a16:creationId xmlns:a16="http://schemas.microsoft.com/office/drawing/2014/main" id="{47ACB51D-8249-374D-93D9-6017E430634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140703" y="1797054"/>
            <a:ext cx="2077999" cy="3600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/>
              <a:t>0000</a:t>
            </a:r>
          </a:p>
        </p:txBody>
      </p:sp>
      <p:sp>
        <p:nvSpPr>
          <p:cNvPr id="31" name="Text Placeholder 99">
            <a:extLst>
              <a:ext uri="{FF2B5EF4-FFF2-40B4-BE49-F238E27FC236}">
                <a16:creationId xmlns:a16="http://schemas.microsoft.com/office/drawing/2014/main" id="{07030F03-EEDA-9643-8B89-0F04DAE2CD6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267894" y="3973088"/>
            <a:ext cx="3032848" cy="143711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3" name="Text Placeholder 99">
            <a:extLst>
              <a:ext uri="{FF2B5EF4-FFF2-40B4-BE49-F238E27FC236}">
                <a16:creationId xmlns:a16="http://schemas.microsoft.com/office/drawing/2014/main" id="{C6F329A0-FA01-C34B-9309-5E0D7AF0B87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7134841" y="3973088"/>
            <a:ext cx="3032848" cy="1437112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5" name="SmartArt Placeholder 34">
            <a:extLst>
              <a:ext uri="{FF2B5EF4-FFF2-40B4-BE49-F238E27FC236}">
                <a16:creationId xmlns:a16="http://schemas.microsoft.com/office/drawing/2014/main" id="{27788080-4EF4-B44A-94AF-49F8FFF8B183}"/>
              </a:ext>
            </a:extLst>
          </p:cNvPr>
          <p:cNvSpPr>
            <a:spLocks noGrp="1"/>
          </p:cNvSpPr>
          <p:nvPr>
            <p:ph type="dgm" sz="quarter" idx="48"/>
          </p:nvPr>
        </p:nvSpPr>
        <p:spPr>
          <a:xfrm>
            <a:off x="1268331" y="3319106"/>
            <a:ext cx="2992437" cy="1524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endParaRPr lang="pt-PT"/>
          </a:p>
        </p:txBody>
      </p:sp>
      <p:sp>
        <p:nvSpPr>
          <p:cNvPr id="36" name="SmartArt Placeholder 34">
            <a:extLst>
              <a:ext uri="{FF2B5EF4-FFF2-40B4-BE49-F238E27FC236}">
                <a16:creationId xmlns:a16="http://schemas.microsoft.com/office/drawing/2014/main" id="{108F229B-9F0E-E345-A204-9A2E465B259E}"/>
              </a:ext>
            </a:extLst>
          </p:cNvPr>
          <p:cNvSpPr>
            <a:spLocks noGrp="1"/>
          </p:cNvSpPr>
          <p:nvPr>
            <p:ph type="dgm" sz="quarter" idx="49"/>
          </p:nvPr>
        </p:nvSpPr>
        <p:spPr>
          <a:xfrm>
            <a:off x="7134841" y="3319106"/>
            <a:ext cx="2992437" cy="15240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</a:lstStyle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351366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1">
            <a:extLst>
              <a:ext uri="{FF2B5EF4-FFF2-40B4-BE49-F238E27FC236}">
                <a16:creationId xmlns:a16="http://schemas.microsoft.com/office/drawing/2014/main" id="{91AB8A75-DC13-E24A-A52A-F231D890378E}"/>
              </a:ext>
            </a:extLst>
          </p:cNvPr>
          <p:cNvGrpSpPr/>
          <p:nvPr userDrawn="1"/>
        </p:nvGrpSpPr>
        <p:grpSpPr>
          <a:xfrm>
            <a:off x="2534711" y="971687"/>
            <a:ext cx="1" cy="5280834"/>
            <a:chOff x="5768863" y="937144"/>
            <a:chExt cx="1" cy="5280834"/>
          </a:xfrm>
        </p:grpSpPr>
        <p:cxnSp>
          <p:nvCxnSpPr>
            <p:cNvPr id="9" name="Conexão reta 46">
              <a:extLst>
                <a:ext uri="{FF2B5EF4-FFF2-40B4-BE49-F238E27FC236}">
                  <a16:creationId xmlns:a16="http://schemas.microsoft.com/office/drawing/2014/main" id="{FCBC326B-B517-A447-9A07-8442E970F403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xão reta 47">
              <a:extLst>
                <a:ext uri="{FF2B5EF4-FFF2-40B4-BE49-F238E27FC236}">
                  <a16:creationId xmlns:a16="http://schemas.microsoft.com/office/drawing/2014/main" id="{ABFA0648-88D8-C540-823E-40BA603FC6B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4EF82D27-C4B6-734A-BEE0-20DC65E29689}"/>
              </a:ext>
            </a:extLst>
          </p:cNvPr>
          <p:cNvSpPr/>
          <p:nvPr userDrawn="1"/>
        </p:nvSpPr>
        <p:spPr>
          <a:xfrm>
            <a:off x="2057683" y="1983233"/>
            <a:ext cx="178403" cy="178403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1398742-4908-1F40-9A83-A6466AA76C0A}"/>
              </a:ext>
            </a:extLst>
          </p:cNvPr>
          <p:cNvSpPr/>
          <p:nvPr userDrawn="1"/>
        </p:nvSpPr>
        <p:spPr>
          <a:xfrm>
            <a:off x="1468292" y="2291445"/>
            <a:ext cx="367570" cy="36757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tângulo 5">
            <a:extLst>
              <a:ext uri="{FF2B5EF4-FFF2-40B4-BE49-F238E27FC236}">
                <a16:creationId xmlns:a16="http://schemas.microsoft.com/office/drawing/2014/main" id="{937F9284-0F08-3D47-8886-E09382E477F7}"/>
              </a:ext>
            </a:extLst>
          </p:cNvPr>
          <p:cNvSpPr/>
          <p:nvPr userDrawn="1"/>
        </p:nvSpPr>
        <p:spPr>
          <a:xfrm>
            <a:off x="4297534" y="1332130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endParaRPr lang="en-US" sz="5400" b="1">
              <a:ln w="6985">
                <a:noFill/>
              </a:ln>
              <a:solidFill>
                <a:schemeClr val="accent2"/>
              </a:solidFill>
              <a:latin typeface="Segoe UI" panose="020B0502040204020203" pitchFamily="34" charset="0"/>
              <a:ea typeface="Inter ExtraBold" panose="020B0502030000000004" pitchFamily="34" charset="0"/>
              <a:cs typeface="Segoe UI" panose="020B0502040204020203" pitchFamily="34" charset="0"/>
            </a:endParaRPr>
          </a:p>
        </p:txBody>
      </p:sp>
      <p:cxnSp>
        <p:nvCxnSpPr>
          <p:cNvPr id="18" name="Conexão reta 26">
            <a:extLst>
              <a:ext uri="{FF2B5EF4-FFF2-40B4-BE49-F238E27FC236}">
                <a16:creationId xmlns:a16="http://schemas.microsoft.com/office/drawing/2014/main" id="{DBEFD528-A50D-7743-8384-AF741B8E318A}"/>
              </a:ext>
            </a:extLst>
          </p:cNvPr>
          <p:cNvCxnSpPr>
            <a:cxnSpLocks/>
          </p:cNvCxnSpPr>
          <p:nvPr/>
        </p:nvCxnSpPr>
        <p:spPr>
          <a:xfrm flipV="1">
            <a:off x="5507623" y="3473695"/>
            <a:ext cx="0" cy="28469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Conexão reta 26">
            <a:extLst>
              <a:ext uri="{FF2B5EF4-FFF2-40B4-BE49-F238E27FC236}">
                <a16:creationId xmlns:a16="http://schemas.microsoft.com/office/drawing/2014/main" id="{A7E2CFF5-4AA1-474F-99EA-445CDFCD588B}"/>
              </a:ext>
            </a:extLst>
          </p:cNvPr>
          <p:cNvCxnSpPr>
            <a:cxnSpLocks/>
          </p:cNvCxnSpPr>
          <p:nvPr/>
        </p:nvCxnSpPr>
        <p:spPr>
          <a:xfrm flipV="1">
            <a:off x="7394598" y="3451355"/>
            <a:ext cx="0" cy="28469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Conexão reta 26">
            <a:extLst>
              <a:ext uri="{FF2B5EF4-FFF2-40B4-BE49-F238E27FC236}">
                <a16:creationId xmlns:a16="http://schemas.microsoft.com/office/drawing/2014/main" id="{F1FF4481-382B-2F4B-9FD5-1C75B656C285}"/>
              </a:ext>
            </a:extLst>
          </p:cNvPr>
          <p:cNvCxnSpPr>
            <a:cxnSpLocks/>
          </p:cNvCxnSpPr>
          <p:nvPr/>
        </p:nvCxnSpPr>
        <p:spPr>
          <a:xfrm flipV="1">
            <a:off x="9281572" y="3473695"/>
            <a:ext cx="0" cy="28469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C9FE333C-813F-5149-9643-80DD73A3C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AFFAAF53-9F24-A44E-9FBD-98A659FC6794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0" name="Text Placeholder 99">
            <a:extLst>
              <a:ext uri="{FF2B5EF4-FFF2-40B4-BE49-F238E27FC236}">
                <a16:creationId xmlns:a16="http://schemas.microsoft.com/office/drawing/2014/main" id="{CDCFC6F3-908A-3746-A256-C44DDD0127B9}"/>
              </a:ext>
            </a:extLst>
          </p:cNvPr>
          <p:cNvSpPr>
            <a:spLocks noGrp="1"/>
          </p:cNvSpPr>
          <p:nvPr userDrawn="1">
            <p:ph type="body" sz="quarter" idx="37"/>
          </p:nvPr>
        </p:nvSpPr>
        <p:spPr>
          <a:xfrm>
            <a:off x="3733074" y="2363897"/>
            <a:ext cx="6656185" cy="740588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42" name="Marcador de Posição do Texto 36">
            <a:extLst>
              <a:ext uri="{FF2B5EF4-FFF2-40B4-BE49-F238E27FC236}">
                <a16:creationId xmlns:a16="http://schemas.microsoft.com/office/drawing/2014/main" id="{7A9014E1-3AA9-A345-9C8E-2F37AA37CF48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3733075" y="3453896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3" name="Marcador de Posição do Texto 36">
            <a:extLst>
              <a:ext uri="{FF2B5EF4-FFF2-40B4-BE49-F238E27FC236}">
                <a16:creationId xmlns:a16="http://schemas.microsoft.com/office/drawing/2014/main" id="{099664E8-5E31-1A42-BB6F-B094D7CDA4E3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5638424" y="3451490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5" name="Marcador de Posição do Texto 36">
            <a:extLst>
              <a:ext uri="{FF2B5EF4-FFF2-40B4-BE49-F238E27FC236}">
                <a16:creationId xmlns:a16="http://schemas.microsoft.com/office/drawing/2014/main" id="{95A0A0C2-FE95-E941-846A-D21E489D1C62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7521147" y="3449084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7" name="Marcador de Posição do Texto 36">
            <a:extLst>
              <a:ext uri="{FF2B5EF4-FFF2-40B4-BE49-F238E27FC236}">
                <a16:creationId xmlns:a16="http://schemas.microsoft.com/office/drawing/2014/main" id="{0024CCFA-E3D4-234E-80EF-9E5ED36B1174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9408121" y="3456302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A08E46A1-8AB6-A24F-9CD8-2E234600CC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32253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CAAF17B1-A452-0E4A-A24B-40ED13AA296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635595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55" name="Text Placeholder 43">
            <a:extLst>
              <a:ext uri="{FF2B5EF4-FFF2-40B4-BE49-F238E27FC236}">
                <a16:creationId xmlns:a16="http://schemas.microsoft.com/office/drawing/2014/main" id="{AF9E33B0-D7C8-9640-BA6A-E4E4BD6DCA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521147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CE33B621-6F6C-0942-AA2D-F4A5097BF93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9406699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0C48BA22-A4C3-6D4E-9784-01D2AD6372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2253" y="508976"/>
            <a:ext cx="3644947" cy="1405332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31927159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RED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1">
            <a:extLst>
              <a:ext uri="{FF2B5EF4-FFF2-40B4-BE49-F238E27FC236}">
                <a16:creationId xmlns:a16="http://schemas.microsoft.com/office/drawing/2014/main" id="{91AB8A75-DC13-E24A-A52A-F231D890378E}"/>
              </a:ext>
            </a:extLst>
          </p:cNvPr>
          <p:cNvGrpSpPr/>
          <p:nvPr userDrawn="1"/>
        </p:nvGrpSpPr>
        <p:grpSpPr>
          <a:xfrm>
            <a:off x="2534711" y="971687"/>
            <a:ext cx="1" cy="5280834"/>
            <a:chOff x="5768863" y="937144"/>
            <a:chExt cx="1" cy="5280834"/>
          </a:xfrm>
        </p:grpSpPr>
        <p:cxnSp>
          <p:nvCxnSpPr>
            <p:cNvPr id="9" name="Conexão reta 46">
              <a:extLst>
                <a:ext uri="{FF2B5EF4-FFF2-40B4-BE49-F238E27FC236}">
                  <a16:creationId xmlns:a16="http://schemas.microsoft.com/office/drawing/2014/main" id="{FCBC326B-B517-A447-9A07-8442E970F403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xão reta 47">
              <a:extLst>
                <a:ext uri="{FF2B5EF4-FFF2-40B4-BE49-F238E27FC236}">
                  <a16:creationId xmlns:a16="http://schemas.microsoft.com/office/drawing/2014/main" id="{ABFA0648-88D8-C540-823E-40BA603FC6B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rgbClr val="FFFF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4EF82D27-C4B6-734A-BEE0-20DC65E29689}"/>
              </a:ext>
            </a:extLst>
          </p:cNvPr>
          <p:cNvSpPr/>
          <p:nvPr userDrawn="1"/>
        </p:nvSpPr>
        <p:spPr>
          <a:xfrm>
            <a:off x="2057683" y="1983233"/>
            <a:ext cx="178403" cy="178403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1398742-4908-1F40-9A83-A6466AA76C0A}"/>
              </a:ext>
            </a:extLst>
          </p:cNvPr>
          <p:cNvSpPr/>
          <p:nvPr userDrawn="1"/>
        </p:nvSpPr>
        <p:spPr>
          <a:xfrm>
            <a:off x="1468292" y="2291445"/>
            <a:ext cx="367570" cy="367570"/>
          </a:xfrm>
          <a:prstGeom prst="ellipse">
            <a:avLst/>
          </a:prstGeom>
          <a:noFill/>
          <a:ln w="76200" cap="rnd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tângulo 5">
            <a:extLst>
              <a:ext uri="{FF2B5EF4-FFF2-40B4-BE49-F238E27FC236}">
                <a16:creationId xmlns:a16="http://schemas.microsoft.com/office/drawing/2014/main" id="{937F9284-0F08-3D47-8886-E09382E477F7}"/>
              </a:ext>
            </a:extLst>
          </p:cNvPr>
          <p:cNvSpPr/>
          <p:nvPr userDrawn="1"/>
        </p:nvSpPr>
        <p:spPr>
          <a:xfrm>
            <a:off x="4297534" y="1332130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endParaRPr lang="en-US" sz="5400" b="1">
              <a:ln w="6985">
                <a:noFill/>
              </a:ln>
              <a:solidFill>
                <a:schemeClr val="accent2"/>
              </a:solidFill>
              <a:latin typeface="Segoe UI" panose="020B0502040204020203" pitchFamily="34" charset="0"/>
              <a:ea typeface="Inter ExtraBold" panose="020B0502030000000004" pitchFamily="34" charset="0"/>
              <a:cs typeface="Segoe UI" panose="020B0502040204020203" pitchFamily="34" charset="0"/>
            </a:endParaRPr>
          </a:p>
        </p:txBody>
      </p:sp>
      <p:cxnSp>
        <p:nvCxnSpPr>
          <p:cNvPr id="18" name="Conexão reta 26">
            <a:extLst>
              <a:ext uri="{FF2B5EF4-FFF2-40B4-BE49-F238E27FC236}">
                <a16:creationId xmlns:a16="http://schemas.microsoft.com/office/drawing/2014/main" id="{DBEFD528-A50D-7743-8384-AF741B8E318A}"/>
              </a:ext>
            </a:extLst>
          </p:cNvPr>
          <p:cNvCxnSpPr>
            <a:cxnSpLocks/>
          </p:cNvCxnSpPr>
          <p:nvPr/>
        </p:nvCxnSpPr>
        <p:spPr>
          <a:xfrm flipV="1">
            <a:off x="5507623" y="3473695"/>
            <a:ext cx="0" cy="28469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Conexão reta 26">
            <a:extLst>
              <a:ext uri="{FF2B5EF4-FFF2-40B4-BE49-F238E27FC236}">
                <a16:creationId xmlns:a16="http://schemas.microsoft.com/office/drawing/2014/main" id="{A7E2CFF5-4AA1-474F-99EA-445CDFCD588B}"/>
              </a:ext>
            </a:extLst>
          </p:cNvPr>
          <p:cNvCxnSpPr>
            <a:cxnSpLocks/>
          </p:cNvCxnSpPr>
          <p:nvPr/>
        </p:nvCxnSpPr>
        <p:spPr>
          <a:xfrm flipV="1">
            <a:off x="7394598" y="3451355"/>
            <a:ext cx="0" cy="28469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Conexão reta 26">
            <a:extLst>
              <a:ext uri="{FF2B5EF4-FFF2-40B4-BE49-F238E27FC236}">
                <a16:creationId xmlns:a16="http://schemas.microsoft.com/office/drawing/2014/main" id="{F1FF4481-382B-2F4B-9FD5-1C75B656C285}"/>
              </a:ext>
            </a:extLst>
          </p:cNvPr>
          <p:cNvCxnSpPr>
            <a:cxnSpLocks/>
          </p:cNvCxnSpPr>
          <p:nvPr/>
        </p:nvCxnSpPr>
        <p:spPr>
          <a:xfrm flipV="1">
            <a:off x="9281572" y="3473695"/>
            <a:ext cx="0" cy="28469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 Placeholder 99">
            <a:extLst>
              <a:ext uri="{FF2B5EF4-FFF2-40B4-BE49-F238E27FC236}">
                <a16:creationId xmlns:a16="http://schemas.microsoft.com/office/drawing/2014/main" id="{CDCFC6F3-908A-3746-A256-C44DDD0127B9}"/>
              </a:ext>
            </a:extLst>
          </p:cNvPr>
          <p:cNvSpPr>
            <a:spLocks noGrp="1"/>
          </p:cNvSpPr>
          <p:nvPr userDrawn="1">
            <p:ph type="body" sz="quarter" idx="37"/>
          </p:nvPr>
        </p:nvSpPr>
        <p:spPr>
          <a:xfrm>
            <a:off x="3733074" y="2363897"/>
            <a:ext cx="6656185" cy="740588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42" name="Marcador de Posição do Texto 36">
            <a:extLst>
              <a:ext uri="{FF2B5EF4-FFF2-40B4-BE49-F238E27FC236}">
                <a16:creationId xmlns:a16="http://schemas.microsoft.com/office/drawing/2014/main" id="{7A9014E1-3AA9-A345-9C8E-2F37AA37CF48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3733075" y="3453896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3" name="Marcador de Posição do Texto 36">
            <a:extLst>
              <a:ext uri="{FF2B5EF4-FFF2-40B4-BE49-F238E27FC236}">
                <a16:creationId xmlns:a16="http://schemas.microsoft.com/office/drawing/2014/main" id="{099664E8-5E31-1A42-BB6F-B094D7CDA4E3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5638424" y="3451490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5" name="Marcador de Posição do Texto 36">
            <a:extLst>
              <a:ext uri="{FF2B5EF4-FFF2-40B4-BE49-F238E27FC236}">
                <a16:creationId xmlns:a16="http://schemas.microsoft.com/office/drawing/2014/main" id="{95A0A0C2-FE95-E941-846A-D21E489D1C62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7521147" y="3449084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7" name="Marcador de Posição do Texto 36">
            <a:extLst>
              <a:ext uri="{FF2B5EF4-FFF2-40B4-BE49-F238E27FC236}">
                <a16:creationId xmlns:a16="http://schemas.microsoft.com/office/drawing/2014/main" id="{0024CCFA-E3D4-234E-80EF-9E5ED36B1174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9408121" y="3456302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A08E46A1-8AB6-A24F-9CD8-2E234600CC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32253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CAAF17B1-A452-0E4A-A24B-40ED13AA296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635595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55" name="Text Placeholder 43">
            <a:extLst>
              <a:ext uri="{FF2B5EF4-FFF2-40B4-BE49-F238E27FC236}">
                <a16:creationId xmlns:a16="http://schemas.microsoft.com/office/drawing/2014/main" id="{AF9E33B0-D7C8-9640-BA6A-E4E4BD6DCA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521147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CE33B621-6F6C-0942-AA2D-F4A5097BF93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9406699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9D07361B-D460-FB45-8756-4DDE3DC7C3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9D40520-84EC-6C4A-BAF3-38BED7D9FA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CF2A1751-9A3F-CA47-B43B-DFC652841C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2253" y="508976"/>
            <a:ext cx="3644947" cy="1405332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31802047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+ FUNDO VERMELH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5">
            <a:extLst>
              <a:ext uri="{FF2B5EF4-FFF2-40B4-BE49-F238E27FC236}">
                <a16:creationId xmlns:a16="http://schemas.microsoft.com/office/drawing/2014/main" id="{89716C32-27F4-774F-A39E-DD58A67744E4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10858500" y="971550"/>
            <a:ext cx="455613" cy="425450"/>
          </a:xfrm>
          <a:custGeom>
            <a:avLst/>
            <a:gdLst>
              <a:gd name="G0" fmla="*/ 1267 1 2"/>
              <a:gd name="G1" fmla="*/ 1 48365 11520"/>
              <a:gd name="G2" fmla="*/ G1 32767 1"/>
              <a:gd name="G3" fmla="*/ G2 1 32767"/>
              <a:gd name="G4" fmla="cos G0 G3"/>
              <a:gd name="G5" fmla="*/ 1182 1 2"/>
              <a:gd name="G6" fmla="*/ 1 48365 11520"/>
              <a:gd name="G7" fmla="*/ G6 32767 1"/>
              <a:gd name="G8" fmla="*/ G7 1 32767"/>
              <a:gd name="G9" fmla="sin G5 G8"/>
              <a:gd name="G10" fmla="*/ 1267 1 2"/>
              <a:gd name="G11" fmla="+- G10 0 G4"/>
              <a:gd name="G12" fmla="+- G10 G4 0"/>
              <a:gd name="G13" fmla="+- G12 0 0"/>
              <a:gd name="G14" fmla="*/ 1182 1 2"/>
              <a:gd name="G15" fmla="+- G14 0 G9"/>
              <a:gd name="G16" fmla="+- G14 G9 0"/>
              <a:gd name="G17" fmla="+- G16 0 0"/>
              <a:gd name="G18" fmla="+- 1182 0 0"/>
              <a:gd name="G19" fmla="+- 1267 0 0"/>
              <a:gd name="G20" fmla="+- 180 0 0"/>
              <a:gd name="G21" fmla="+- 90 0 0"/>
              <a:gd name="G22" fmla="+- 270 0 0"/>
              <a:gd name="G23" fmla="+- 90 0 0"/>
              <a:gd name="G24" fmla="+- 0 0 0"/>
              <a:gd name="G25" fmla="+- 90 0 0"/>
              <a:gd name="G26" fmla="+- 90 0 0"/>
              <a:gd name="G27" fmla="+- 9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591"/>
                </a:moveTo>
                <a:lnTo>
                  <a:pt x="634" y="591"/>
                </a:lnTo>
                <a:lnTo>
                  <a:pt x="180" y="90"/>
                </a:lnTo>
                <a:lnTo>
                  <a:pt x="634" y="591"/>
                </a:lnTo>
                <a:lnTo>
                  <a:pt x="270" y="90"/>
                </a:lnTo>
                <a:close/>
              </a:path>
            </a:pathLst>
          </a:custGeom>
          <a:noFill/>
          <a:ln w="12600" cap="flat">
            <a:solidFill>
              <a:srgbClr val="D6615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T"/>
          </a:p>
        </p:txBody>
      </p:sp>
      <p:sp>
        <p:nvSpPr>
          <p:cNvPr id="17" name="AutoShape 16">
            <a:extLst>
              <a:ext uri="{FF2B5EF4-FFF2-40B4-BE49-F238E27FC236}">
                <a16:creationId xmlns:a16="http://schemas.microsoft.com/office/drawing/2014/main" id="{9E27E61D-398B-0744-95F4-54FC595535B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11596688" y="1760538"/>
            <a:ext cx="204787" cy="190500"/>
          </a:xfrm>
          <a:custGeom>
            <a:avLst/>
            <a:gdLst>
              <a:gd name="G0" fmla="*/ 570 1 2"/>
              <a:gd name="G1" fmla="*/ 1 48365 11520"/>
              <a:gd name="G2" fmla="*/ G1 32767 1"/>
              <a:gd name="G3" fmla="*/ G2 1 32767"/>
              <a:gd name="G4" fmla="cos G0 G3"/>
              <a:gd name="G5" fmla="*/ 532 1 2"/>
              <a:gd name="G6" fmla="*/ 1 48365 11520"/>
              <a:gd name="G7" fmla="*/ G6 32767 1"/>
              <a:gd name="G8" fmla="*/ G7 1 32767"/>
              <a:gd name="G9" fmla="sin G5 G8"/>
              <a:gd name="G10" fmla="*/ 570 1 2"/>
              <a:gd name="G11" fmla="+- G10 0 G4"/>
              <a:gd name="G12" fmla="+- G10 G4 0"/>
              <a:gd name="G13" fmla="+- G12 0 0"/>
              <a:gd name="G14" fmla="*/ 532 1 2"/>
              <a:gd name="G15" fmla="+- G14 0 G9"/>
              <a:gd name="G16" fmla="+- G14 G9 0"/>
              <a:gd name="G17" fmla="+- G16 0 0"/>
              <a:gd name="G18" fmla="+- 532 0 0"/>
              <a:gd name="G19" fmla="+- 570 0 0"/>
              <a:gd name="G20" fmla="+- 180 0 0"/>
              <a:gd name="G21" fmla="+- 90 0 0"/>
              <a:gd name="G22" fmla="+- 270 0 0"/>
              <a:gd name="G23" fmla="+- 90 0 0"/>
              <a:gd name="G24" fmla="+- 0 0 0"/>
              <a:gd name="G25" fmla="+- 90 0 0"/>
              <a:gd name="G26" fmla="+- 90 0 0"/>
              <a:gd name="G27" fmla="+- 9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266"/>
                </a:moveTo>
                <a:lnTo>
                  <a:pt x="285" y="266"/>
                </a:lnTo>
                <a:lnTo>
                  <a:pt x="180" y="90"/>
                </a:lnTo>
                <a:lnTo>
                  <a:pt x="285" y="266"/>
                </a:lnTo>
                <a:lnTo>
                  <a:pt x="270" y="90"/>
                </a:lnTo>
                <a:close/>
              </a:path>
            </a:pathLst>
          </a:custGeom>
          <a:noFill/>
          <a:ln w="12600" cap="flat">
            <a:solidFill>
              <a:srgbClr val="D6615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T"/>
          </a:p>
        </p:txBody>
      </p:sp>
      <p:sp>
        <p:nvSpPr>
          <p:cNvPr id="33" name="Picture Placeholder 24">
            <a:extLst>
              <a:ext uri="{FF2B5EF4-FFF2-40B4-BE49-F238E27FC236}">
                <a16:creationId xmlns:a16="http://schemas.microsoft.com/office/drawing/2014/main" id="{7CE9B7A0-5F3A-7E4D-B7D0-F52A7F04867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-25400"/>
            <a:ext cx="6764138" cy="68834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0E70585C-D80B-E04F-A890-F14468B0E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77B504F-0AE6-C245-9FC9-C8A3A128EE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39" name="Text Placeholder 18">
            <a:extLst>
              <a:ext uri="{FF2B5EF4-FFF2-40B4-BE49-F238E27FC236}">
                <a16:creationId xmlns:a16="http://schemas.microsoft.com/office/drawing/2014/main" id="{34B3CF51-B69C-AE43-8FF8-FC1B2517E5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51474" y="253925"/>
            <a:ext cx="4888689" cy="1626413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1" i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err="1"/>
              <a:t>título</a:t>
            </a:r>
            <a:endParaRPr lang="en-US"/>
          </a:p>
          <a:p>
            <a:pPr lvl="0"/>
            <a:r>
              <a:rPr lang="en-US"/>
              <a:t>do slide</a:t>
            </a:r>
          </a:p>
        </p:txBody>
      </p:sp>
      <p:sp>
        <p:nvSpPr>
          <p:cNvPr id="42" name="Text Placeholder 43">
            <a:extLst>
              <a:ext uri="{FF2B5EF4-FFF2-40B4-BE49-F238E27FC236}">
                <a16:creationId xmlns:a16="http://schemas.microsoft.com/office/drawing/2014/main" id="{E7CF7F1A-43E7-0C4F-BB9F-48D5FE1EDC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6143" y="3245661"/>
            <a:ext cx="2322582" cy="2676837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3" name="Text Placeholder 43">
            <a:extLst>
              <a:ext uri="{FF2B5EF4-FFF2-40B4-BE49-F238E27FC236}">
                <a16:creationId xmlns:a16="http://schemas.microsoft.com/office/drawing/2014/main" id="{44214475-421E-C042-A49F-B389D529962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650730" y="3245661"/>
            <a:ext cx="2322582" cy="2676837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9896840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91">
            <a:extLst>
              <a:ext uri="{FF2B5EF4-FFF2-40B4-BE49-F238E27FC236}">
                <a16:creationId xmlns:a16="http://schemas.microsoft.com/office/drawing/2014/main" id="{FC1C8101-D867-7642-8721-A598D0AA9DAD}"/>
              </a:ext>
            </a:extLst>
          </p:cNvPr>
          <p:cNvSpPr/>
          <p:nvPr userDrawn="1"/>
        </p:nvSpPr>
        <p:spPr>
          <a:xfrm>
            <a:off x="0" y="1529058"/>
            <a:ext cx="12193588" cy="13869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tângulo 19">
            <a:extLst>
              <a:ext uri="{FF2B5EF4-FFF2-40B4-BE49-F238E27FC236}">
                <a16:creationId xmlns:a16="http://schemas.microsoft.com/office/drawing/2014/main" id="{AB468B7B-B1EE-CE4C-B924-8E8252B2A833}"/>
              </a:ext>
            </a:extLst>
          </p:cNvPr>
          <p:cNvSpPr/>
          <p:nvPr userDrawn="1"/>
        </p:nvSpPr>
        <p:spPr>
          <a:xfrm>
            <a:off x="0" y="2209800"/>
            <a:ext cx="2910534" cy="4267200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59A3774-3D93-7848-A9BF-6C20226AC0F9}"/>
              </a:ext>
            </a:extLst>
          </p:cNvPr>
          <p:cNvSpPr/>
          <p:nvPr userDrawn="1"/>
        </p:nvSpPr>
        <p:spPr>
          <a:xfrm>
            <a:off x="6113607" y="258019"/>
            <a:ext cx="178403" cy="178403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E7290A-431B-7C47-AF4B-425001ABF7F6}"/>
              </a:ext>
            </a:extLst>
          </p:cNvPr>
          <p:cNvSpPr/>
          <p:nvPr userDrawn="1"/>
        </p:nvSpPr>
        <p:spPr>
          <a:xfrm>
            <a:off x="914401" y="1638622"/>
            <a:ext cx="152400" cy="15240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E2376D6-EA50-4B4C-9040-72F71FFD22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CA774515-0339-9341-971F-111FA45E9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ext Placeholder 99">
            <a:extLst>
              <a:ext uri="{FF2B5EF4-FFF2-40B4-BE49-F238E27FC236}">
                <a16:creationId xmlns:a16="http://schemas.microsoft.com/office/drawing/2014/main" id="{CCAA7B36-6214-E040-ACEC-53613B33A28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733074" y="1772222"/>
            <a:ext cx="8124151" cy="894777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24" name="Table Placeholder 41">
            <a:extLst>
              <a:ext uri="{FF2B5EF4-FFF2-40B4-BE49-F238E27FC236}">
                <a16:creationId xmlns:a16="http://schemas.microsoft.com/office/drawing/2014/main" id="{292EFFED-E6DB-D34E-A92E-BE034C3A941E}"/>
              </a:ext>
            </a:extLst>
          </p:cNvPr>
          <p:cNvSpPr>
            <a:spLocks noGrp="1"/>
          </p:cNvSpPr>
          <p:nvPr>
            <p:ph type="tbl" sz="quarter" idx="57"/>
          </p:nvPr>
        </p:nvSpPr>
        <p:spPr>
          <a:xfrm>
            <a:off x="3733074" y="3131212"/>
            <a:ext cx="8124152" cy="278188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PT"/>
          </a:p>
        </p:txBody>
      </p:sp>
      <p:sp>
        <p:nvSpPr>
          <p:cNvPr id="25" name="Text Placeholder 43">
            <a:extLst>
              <a:ext uri="{FF2B5EF4-FFF2-40B4-BE49-F238E27FC236}">
                <a16:creationId xmlns:a16="http://schemas.microsoft.com/office/drawing/2014/main" id="{158D35FA-25D1-9C4F-AE78-B9C326FB152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3131212"/>
            <a:ext cx="2137608" cy="2887539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0C0B47E-B61A-9B40-B832-01AE0393A8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54049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1795928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+TEXT + GREY SHA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91">
            <a:extLst>
              <a:ext uri="{FF2B5EF4-FFF2-40B4-BE49-F238E27FC236}">
                <a16:creationId xmlns:a16="http://schemas.microsoft.com/office/drawing/2014/main" id="{0C07FC90-CB17-884D-A68E-AB174FCAACF5}"/>
              </a:ext>
            </a:extLst>
          </p:cNvPr>
          <p:cNvSpPr/>
          <p:nvPr userDrawn="1"/>
        </p:nvSpPr>
        <p:spPr>
          <a:xfrm>
            <a:off x="6672792" y="0"/>
            <a:ext cx="5556683" cy="68865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D0205FC-8182-F146-9AAD-413C3B745F00}"/>
              </a:ext>
            </a:extLst>
          </p:cNvPr>
          <p:cNvSpPr/>
          <p:nvPr userDrawn="1"/>
        </p:nvSpPr>
        <p:spPr>
          <a:xfrm>
            <a:off x="6113607" y="258019"/>
            <a:ext cx="178403" cy="178403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A64D40E-5F94-CE4B-8B1A-0FC00E6062CF}"/>
              </a:ext>
            </a:extLst>
          </p:cNvPr>
          <p:cNvSpPr/>
          <p:nvPr userDrawn="1"/>
        </p:nvSpPr>
        <p:spPr>
          <a:xfrm>
            <a:off x="11277600" y="5486400"/>
            <a:ext cx="152400" cy="15240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5A53FA2-D53D-B94E-8ACC-9545332B9523}"/>
              </a:ext>
            </a:extLst>
          </p:cNvPr>
          <p:cNvSpPr/>
          <p:nvPr userDrawn="1"/>
        </p:nvSpPr>
        <p:spPr>
          <a:xfrm>
            <a:off x="9739461" y="1570897"/>
            <a:ext cx="344746" cy="344746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Chart Placeholder 35">
            <a:extLst>
              <a:ext uri="{FF2B5EF4-FFF2-40B4-BE49-F238E27FC236}">
                <a16:creationId xmlns:a16="http://schemas.microsoft.com/office/drawing/2014/main" id="{3E336B6A-7007-7B40-B38E-F00B54E4A08D}"/>
              </a:ext>
            </a:extLst>
          </p:cNvPr>
          <p:cNvSpPr>
            <a:spLocks noGrp="1"/>
          </p:cNvSpPr>
          <p:nvPr>
            <p:ph type="chart" sz="quarter" idx="10" hasCustomPrompt="1"/>
          </p:nvPr>
        </p:nvSpPr>
        <p:spPr>
          <a:xfrm>
            <a:off x="828681" y="2895600"/>
            <a:ext cx="5315705" cy="3124200"/>
          </a:xfrm>
        </p:spPr>
        <p:txBody>
          <a:bodyPr>
            <a:normAutofit/>
          </a:bodyPr>
          <a:lstStyle>
            <a:lvl1pPr marL="0" indent="0">
              <a:buNone/>
              <a:defRPr sz="2800" b="0" i="0" cap="none" spc="0">
                <a:ln w="0">
                  <a:solidFill>
                    <a:schemeClr val="tx2"/>
                  </a:solidFill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PT" err="1"/>
              <a:t>Insert</a:t>
            </a:r>
            <a:r>
              <a:rPr lang="pt-PT"/>
              <a:t> </a:t>
            </a:r>
            <a:r>
              <a:rPr lang="pt-PT" err="1"/>
              <a:t>chart</a:t>
            </a:r>
            <a:endParaRPr lang="pt-PT"/>
          </a:p>
        </p:txBody>
      </p:sp>
      <p:sp>
        <p:nvSpPr>
          <p:cNvPr id="41" name="Picture Placeholder 5">
            <a:extLst>
              <a:ext uri="{FF2B5EF4-FFF2-40B4-BE49-F238E27FC236}">
                <a16:creationId xmlns:a16="http://schemas.microsoft.com/office/drawing/2014/main" id="{BC5B1CD1-0DF1-0345-B7CA-0F74F03D06D3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9911834" y="1743270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43" name="Text Placeholder 43">
            <a:extLst>
              <a:ext uri="{FF2B5EF4-FFF2-40B4-BE49-F238E27FC236}">
                <a16:creationId xmlns:a16="http://schemas.microsoft.com/office/drawing/2014/main" id="{DB7FF7CF-9178-E549-BD13-010B2F104C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24155" y="2094526"/>
            <a:ext cx="2294785" cy="224887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5" name="Marcador de Posição do Texto 36">
            <a:extLst>
              <a:ext uri="{FF2B5EF4-FFF2-40B4-BE49-F238E27FC236}">
                <a16:creationId xmlns:a16="http://schemas.microsoft.com/office/drawing/2014/main" id="{13B21F50-4F04-0E4C-8644-772E2D29B4B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298883" y="1723468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94447863-05E2-C542-906D-13FBDAB57F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911834" y="2256777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8" name="Retângulo 19">
            <a:extLst>
              <a:ext uri="{FF2B5EF4-FFF2-40B4-BE49-F238E27FC236}">
                <a16:creationId xmlns:a16="http://schemas.microsoft.com/office/drawing/2014/main" id="{F1A077EA-D079-D84C-90BA-09449206C1B5}"/>
              </a:ext>
            </a:extLst>
          </p:cNvPr>
          <p:cNvSpPr/>
          <p:nvPr userDrawn="1"/>
        </p:nvSpPr>
        <p:spPr>
          <a:xfrm rot="10800000">
            <a:off x="9427944" y="1265546"/>
            <a:ext cx="2910534" cy="4886775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C5E04B26-CA1E-3C44-8C64-9B48B1EC6D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3523659-6B05-A24D-940B-2C10D0E22D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0051EEB-5FE7-5746-BDBE-A74494712E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54049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sp>
        <p:nvSpPr>
          <p:cNvPr id="19" name="Text Placeholder 99">
            <a:extLst>
              <a:ext uri="{FF2B5EF4-FFF2-40B4-BE49-F238E27FC236}">
                <a16:creationId xmlns:a16="http://schemas.microsoft.com/office/drawing/2014/main" id="{E710C31D-98B2-7147-A899-C9AA826B734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28683" y="2171552"/>
            <a:ext cx="4809898" cy="36512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0644835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hart Placeholder 24">
            <a:extLst>
              <a:ext uri="{FF2B5EF4-FFF2-40B4-BE49-F238E27FC236}">
                <a16:creationId xmlns:a16="http://schemas.microsoft.com/office/drawing/2014/main" id="{DD92176C-8D35-4E48-B328-F1D9BB27745E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876800" y="2712069"/>
            <a:ext cx="6629400" cy="31972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Insert chart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B632D4E-AF3F-BA47-A711-FD44BD064B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A3A03B8-E3C9-BF49-B4DA-B5C0233803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626147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BC8B9D4-BC4B-A545-A5E9-3DC21FA2BD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1ED80D93-885E-2040-BBED-D2D4E95130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3" y="3040499"/>
            <a:ext cx="3514725" cy="19050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99">
            <a:extLst>
              <a:ext uri="{FF2B5EF4-FFF2-40B4-BE49-F238E27FC236}">
                <a16:creationId xmlns:a16="http://schemas.microsoft.com/office/drawing/2014/main" id="{39683FB7-DF4B-6C41-A428-ABE6BFDC097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28683" y="2171552"/>
            <a:ext cx="4809898" cy="36512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0838655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+TEXT + GREY SHA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1">
            <a:extLst>
              <a:ext uri="{FF2B5EF4-FFF2-40B4-BE49-F238E27FC236}">
                <a16:creationId xmlns:a16="http://schemas.microsoft.com/office/drawing/2014/main" id="{BF2DD352-E221-D544-ACA7-CE909AC2B8EB}"/>
              </a:ext>
            </a:extLst>
          </p:cNvPr>
          <p:cNvSpPr/>
          <p:nvPr userDrawn="1"/>
        </p:nvSpPr>
        <p:spPr>
          <a:xfrm>
            <a:off x="9525000" y="0"/>
            <a:ext cx="2695573" cy="689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2BA5BD-00D1-074A-8BA9-EDCB84709E5B}"/>
              </a:ext>
            </a:extLst>
          </p:cNvPr>
          <p:cNvSpPr/>
          <p:nvPr userDrawn="1"/>
        </p:nvSpPr>
        <p:spPr>
          <a:xfrm>
            <a:off x="11277600" y="5486400"/>
            <a:ext cx="152400" cy="152400"/>
          </a:xfrm>
          <a:prstGeom prst="ellipse">
            <a:avLst/>
          </a:prstGeom>
          <a:noFill/>
          <a:ln w="76200" cap="rnd">
            <a:solidFill>
              <a:schemeClr val="accent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hart Placeholder 24">
            <a:extLst>
              <a:ext uri="{FF2B5EF4-FFF2-40B4-BE49-F238E27FC236}">
                <a16:creationId xmlns:a16="http://schemas.microsoft.com/office/drawing/2014/main" id="{23B149E5-FB16-3445-B208-4ED4101D8EA0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876800" y="2712069"/>
            <a:ext cx="4467225" cy="31972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Insert chart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2815965-701E-9D45-B407-B9FED3C73E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626147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906A80D-188C-EB47-A8ED-F523F905D49D}"/>
              </a:ext>
            </a:extLst>
          </p:cNvPr>
          <p:cNvSpPr/>
          <p:nvPr userDrawn="1"/>
        </p:nvSpPr>
        <p:spPr>
          <a:xfrm>
            <a:off x="9739461" y="1570897"/>
            <a:ext cx="344746" cy="344746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51C49837-53D2-8346-91C9-FE9AB0D4D920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9911834" y="1743270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25" name="Marcador de Posição do Texto 36">
            <a:extLst>
              <a:ext uri="{FF2B5EF4-FFF2-40B4-BE49-F238E27FC236}">
                <a16:creationId xmlns:a16="http://schemas.microsoft.com/office/drawing/2014/main" id="{37E33F1C-7673-0244-9169-445AD082E7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298883" y="1723468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26" name="Text Placeholder 43">
            <a:extLst>
              <a:ext uri="{FF2B5EF4-FFF2-40B4-BE49-F238E27FC236}">
                <a16:creationId xmlns:a16="http://schemas.microsoft.com/office/drawing/2014/main" id="{23780705-4545-584C-B8C5-F955713C15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911834" y="2256777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CDC8655-63AF-8C44-AAD4-CC7D71DA2699}"/>
              </a:ext>
            </a:extLst>
          </p:cNvPr>
          <p:cNvSpPr/>
          <p:nvPr userDrawn="1"/>
        </p:nvSpPr>
        <p:spPr>
          <a:xfrm>
            <a:off x="11430000" y="5638800"/>
            <a:ext cx="152400" cy="15240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EA7C6C2-2681-D94C-A838-B1E00DB0C2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CDBDF0BB-09DF-7040-9917-BCCE4CA007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4" name="Text Placeholder 21">
            <a:extLst>
              <a:ext uri="{FF2B5EF4-FFF2-40B4-BE49-F238E27FC236}">
                <a16:creationId xmlns:a16="http://schemas.microsoft.com/office/drawing/2014/main" id="{7F16237B-48D9-EB42-AF8F-F51BF07EF6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3" y="3040499"/>
            <a:ext cx="3514725" cy="19050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Text Placeholder 99">
            <a:extLst>
              <a:ext uri="{FF2B5EF4-FFF2-40B4-BE49-F238E27FC236}">
                <a16:creationId xmlns:a16="http://schemas.microsoft.com/office/drawing/2014/main" id="{5355CC73-F356-9249-89E2-14DA2B700D8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28683" y="2171552"/>
            <a:ext cx="4809898" cy="36512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8029619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PI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91">
            <a:extLst>
              <a:ext uri="{FF2B5EF4-FFF2-40B4-BE49-F238E27FC236}">
                <a16:creationId xmlns:a16="http://schemas.microsoft.com/office/drawing/2014/main" id="{20ABE59C-4893-3545-9F68-4B2B8474465F}"/>
              </a:ext>
            </a:extLst>
          </p:cNvPr>
          <p:cNvSpPr/>
          <p:nvPr userDrawn="1"/>
        </p:nvSpPr>
        <p:spPr>
          <a:xfrm>
            <a:off x="0" y="2329917"/>
            <a:ext cx="3124200" cy="35499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Marcador de Posição do Gráfico 45">
            <a:extLst>
              <a:ext uri="{FF2B5EF4-FFF2-40B4-BE49-F238E27FC236}">
                <a16:creationId xmlns:a16="http://schemas.microsoft.com/office/drawing/2014/main" id="{A392A2A6-7EE1-6140-967B-C59A9000CC67}"/>
              </a:ext>
            </a:extLst>
          </p:cNvPr>
          <p:cNvGraphicFramePr>
            <a:graphicFrameLocks/>
          </p:cNvGraphicFramePr>
          <p:nvPr userDrawn="1"/>
        </p:nvGraphicFramePr>
        <p:xfrm>
          <a:off x="4259263" y="2117132"/>
          <a:ext cx="7409110" cy="4105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Retângulo 95">
            <a:extLst>
              <a:ext uri="{FF2B5EF4-FFF2-40B4-BE49-F238E27FC236}">
                <a16:creationId xmlns:a16="http://schemas.microsoft.com/office/drawing/2014/main" id="{52F1E7B9-AD39-7940-8964-8DAEAE59DAD3}"/>
              </a:ext>
            </a:extLst>
          </p:cNvPr>
          <p:cNvSpPr/>
          <p:nvPr userDrawn="1"/>
        </p:nvSpPr>
        <p:spPr>
          <a:xfrm>
            <a:off x="3812872" y="2165764"/>
            <a:ext cx="9369728" cy="3966679"/>
          </a:xfrm>
          <a:prstGeom prst="rect">
            <a:avLst/>
          </a:pr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34E76EA-46AF-A346-AF37-907C32E5AFFB}"/>
              </a:ext>
            </a:extLst>
          </p:cNvPr>
          <p:cNvSpPr/>
          <p:nvPr userDrawn="1"/>
        </p:nvSpPr>
        <p:spPr>
          <a:xfrm>
            <a:off x="3676128" y="2488738"/>
            <a:ext cx="273487" cy="27348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chemeClr val="accent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3F5CFB-FF92-B04B-897F-37712B181896}"/>
              </a:ext>
            </a:extLst>
          </p:cNvPr>
          <p:cNvSpPr/>
          <p:nvPr userDrawn="1"/>
        </p:nvSpPr>
        <p:spPr>
          <a:xfrm>
            <a:off x="225690" y="2525170"/>
            <a:ext cx="344746" cy="344746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Marcador de Posição do Gráfico 3">
            <a:extLst>
              <a:ext uri="{FF2B5EF4-FFF2-40B4-BE49-F238E27FC236}">
                <a16:creationId xmlns:a16="http://schemas.microsoft.com/office/drawing/2014/main" id="{3156351A-9D0C-DF49-A102-972CBEFAACC5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4259662" y="2504261"/>
            <a:ext cx="3011488" cy="3013075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25" name="Marcador de Posição do Gráfico 3">
            <a:extLst>
              <a:ext uri="{FF2B5EF4-FFF2-40B4-BE49-F238E27FC236}">
                <a16:creationId xmlns:a16="http://schemas.microsoft.com/office/drawing/2014/main" id="{51F612ED-6936-944A-9DEF-A22D448AD461}"/>
              </a:ext>
            </a:extLst>
          </p:cNvPr>
          <p:cNvSpPr>
            <a:spLocks noGrp="1"/>
          </p:cNvSpPr>
          <p:nvPr>
            <p:ph type="chart" sz="quarter" idx="28" hasCustomPrompt="1"/>
          </p:nvPr>
        </p:nvSpPr>
        <p:spPr>
          <a:xfrm>
            <a:off x="8845267" y="2504261"/>
            <a:ext cx="1357365" cy="135808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26" name="Marcador de Posição do Gráfico 3">
            <a:extLst>
              <a:ext uri="{FF2B5EF4-FFF2-40B4-BE49-F238E27FC236}">
                <a16:creationId xmlns:a16="http://schemas.microsoft.com/office/drawing/2014/main" id="{1A8AC83D-FE3D-EB4D-AB7E-7C05BA405752}"/>
              </a:ext>
            </a:extLst>
          </p:cNvPr>
          <p:cNvSpPr>
            <a:spLocks noGrp="1"/>
          </p:cNvSpPr>
          <p:nvPr>
            <p:ph type="chart" sz="quarter" idx="29" hasCustomPrompt="1"/>
          </p:nvPr>
        </p:nvSpPr>
        <p:spPr>
          <a:xfrm>
            <a:off x="7379526" y="2504261"/>
            <a:ext cx="1357365" cy="135808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27" name="Marcador de Posição do Gráfico 3">
            <a:extLst>
              <a:ext uri="{FF2B5EF4-FFF2-40B4-BE49-F238E27FC236}">
                <a16:creationId xmlns:a16="http://schemas.microsoft.com/office/drawing/2014/main" id="{5801217A-6E45-F447-BD1F-8DAA3617D5C5}"/>
              </a:ext>
            </a:extLst>
          </p:cNvPr>
          <p:cNvSpPr>
            <a:spLocks noGrp="1"/>
          </p:cNvSpPr>
          <p:nvPr>
            <p:ph type="chart" sz="quarter" idx="30" hasCustomPrompt="1"/>
          </p:nvPr>
        </p:nvSpPr>
        <p:spPr>
          <a:xfrm>
            <a:off x="10311008" y="2504261"/>
            <a:ext cx="1357365" cy="135808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28" name="Marcador de Posição do Gráfico 3">
            <a:extLst>
              <a:ext uri="{FF2B5EF4-FFF2-40B4-BE49-F238E27FC236}">
                <a16:creationId xmlns:a16="http://schemas.microsoft.com/office/drawing/2014/main" id="{6F158898-2757-3242-BB67-ADB6BB57758C}"/>
              </a:ext>
            </a:extLst>
          </p:cNvPr>
          <p:cNvSpPr>
            <a:spLocks noGrp="1"/>
          </p:cNvSpPr>
          <p:nvPr>
            <p:ph type="chart" sz="quarter" idx="31" hasCustomPrompt="1"/>
          </p:nvPr>
        </p:nvSpPr>
        <p:spPr>
          <a:xfrm>
            <a:off x="8845267" y="4157941"/>
            <a:ext cx="1357365" cy="135808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29" name="Marcador de Posição do Gráfico 3">
            <a:extLst>
              <a:ext uri="{FF2B5EF4-FFF2-40B4-BE49-F238E27FC236}">
                <a16:creationId xmlns:a16="http://schemas.microsoft.com/office/drawing/2014/main" id="{8DD0C988-8804-AD4A-92A7-69B051822420}"/>
              </a:ext>
            </a:extLst>
          </p:cNvPr>
          <p:cNvSpPr>
            <a:spLocks noGrp="1"/>
          </p:cNvSpPr>
          <p:nvPr>
            <p:ph type="chart" sz="quarter" idx="32" hasCustomPrompt="1"/>
          </p:nvPr>
        </p:nvSpPr>
        <p:spPr>
          <a:xfrm>
            <a:off x="7379526" y="4157941"/>
            <a:ext cx="1357365" cy="135808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30" name="Marcador de Posição do Gráfico 3">
            <a:extLst>
              <a:ext uri="{FF2B5EF4-FFF2-40B4-BE49-F238E27FC236}">
                <a16:creationId xmlns:a16="http://schemas.microsoft.com/office/drawing/2014/main" id="{146833B2-B2AA-4144-8DB7-FE8C29CF860A}"/>
              </a:ext>
            </a:extLst>
          </p:cNvPr>
          <p:cNvSpPr>
            <a:spLocks noGrp="1"/>
          </p:cNvSpPr>
          <p:nvPr>
            <p:ph type="chart" sz="quarter" idx="33" hasCustomPrompt="1"/>
          </p:nvPr>
        </p:nvSpPr>
        <p:spPr>
          <a:xfrm>
            <a:off x="10311008" y="4157941"/>
            <a:ext cx="1357365" cy="135808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4BD81CB3-D24C-5D42-AF2C-9438E08B1B6B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401664" y="2697543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33" name="Text Placeholder 43">
            <a:extLst>
              <a:ext uri="{FF2B5EF4-FFF2-40B4-BE49-F238E27FC236}">
                <a16:creationId xmlns:a16="http://schemas.microsoft.com/office/drawing/2014/main" id="{5159C12C-756D-1E43-8452-BA7DE145139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8682" y="3131213"/>
            <a:ext cx="1916354" cy="2659988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34" name="Marcador de Posição do Texto 36">
            <a:extLst>
              <a:ext uri="{FF2B5EF4-FFF2-40B4-BE49-F238E27FC236}">
                <a16:creationId xmlns:a16="http://schemas.microsoft.com/office/drawing/2014/main" id="{2F7848C9-7A89-CA40-92F8-79AD1C368C7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22882" y="2697543"/>
            <a:ext cx="191635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600" b="0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2A12E05-485E-6E46-9684-E4320267EF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219B790-816F-DA43-A168-551D8F4DF9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54049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E99A175-69D8-CE47-A17C-D3A3EA1903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40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ÁRIO EXECUTI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19">
            <a:extLst>
              <a:ext uri="{FF2B5EF4-FFF2-40B4-BE49-F238E27FC236}">
                <a16:creationId xmlns:a16="http://schemas.microsoft.com/office/drawing/2014/main" id="{C844230C-111C-BF47-8B8C-9A4D29718E63}"/>
              </a:ext>
            </a:extLst>
          </p:cNvPr>
          <p:cNvSpPr/>
          <p:nvPr userDrawn="1"/>
        </p:nvSpPr>
        <p:spPr>
          <a:xfrm>
            <a:off x="0" y="1641275"/>
            <a:ext cx="4038600" cy="339925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tângulo 19">
            <a:extLst>
              <a:ext uri="{FF2B5EF4-FFF2-40B4-BE49-F238E27FC236}">
                <a16:creationId xmlns:a16="http://schemas.microsoft.com/office/drawing/2014/main" id="{AB18C757-F346-154D-9654-2E4D56FC4A62}"/>
              </a:ext>
            </a:extLst>
          </p:cNvPr>
          <p:cNvSpPr/>
          <p:nvPr userDrawn="1"/>
        </p:nvSpPr>
        <p:spPr>
          <a:xfrm>
            <a:off x="0" y="3611639"/>
            <a:ext cx="4038600" cy="339925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tângulo 19">
            <a:extLst>
              <a:ext uri="{FF2B5EF4-FFF2-40B4-BE49-F238E27FC236}">
                <a16:creationId xmlns:a16="http://schemas.microsoft.com/office/drawing/2014/main" id="{163A00AC-4EF3-3246-97CF-D9056611FFBA}"/>
              </a:ext>
            </a:extLst>
          </p:cNvPr>
          <p:cNvSpPr/>
          <p:nvPr userDrawn="1"/>
        </p:nvSpPr>
        <p:spPr>
          <a:xfrm rot="10800000">
            <a:off x="4267200" y="3611145"/>
            <a:ext cx="7924800" cy="339925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90FA84-CE09-C64C-962E-0E8405C79E75}"/>
              </a:ext>
            </a:extLst>
          </p:cNvPr>
          <p:cNvSpPr/>
          <p:nvPr userDrawn="1"/>
        </p:nvSpPr>
        <p:spPr>
          <a:xfrm>
            <a:off x="10515600" y="6248400"/>
            <a:ext cx="152400" cy="15240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7AA11EA-5D6F-C043-B16D-E1CD6FF777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404D3EEC-7105-2741-B191-FE899E063C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7" name="Marcador de Posição do Texto 36">
            <a:extLst>
              <a:ext uri="{FF2B5EF4-FFF2-40B4-BE49-F238E27FC236}">
                <a16:creationId xmlns:a16="http://schemas.microsoft.com/office/drawing/2014/main" id="{2D9B6999-7377-9A40-BD24-FF514D12F2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7558" y="1646035"/>
            <a:ext cx="3211042" cy="335165"/>
          </a:xfrm>
        </p:spPr>
        <p:txBody>
          <a:bodyPr anchor="ctr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 DO SLIDE</a:t>
            </a:r>
          </a:p>
        </p:txBody>
      </p:sp>
      <p:sp>
        <p:nvSpPr>
          <p:cNvPr id="41" name="Marcador de Posição do Texto 36">
            <a:extLst>
              <a:ext uri="{FF2B5EF4-FFF2-40B4-BE49-F238E27FC236}">
                <a16:creationId xmlns:a16="http://schemas.microsoft.com/office/drawing/2014/main" id="{D12894F6-BED5-AB42-A991-88FC4FA9AC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00362" y="3611640"/>
            <a:ext cx="4132861" cy="326518"/>
          </a:xfrm>
        </p:spPr>
        <p:txBody>
          <a:bodyPr anchor="ctr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 DO SLIDE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95AF596-7CC9-DA40-87F2-5C6A014B90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4094" y="2095763"/>
            <a:ext cx="8009129" cy="1423988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6EE1914C-4024-3E41-A200-371E25E5461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4094" y="4138612"/>
            <a:ext cx="3214506" cy="2262188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lvl="0"/>
            <a:endParaRPr lang="pt-PT" noProof="0"/>
          </a:p>
        </p:txBody>
      </p:sp>
      <p:sp>
        <p:nvSpPr>
          <p:cNvPr id="48" name="Text Placeholder 43">
            <a:extLst>
              <a:ext uri="{FF2B5EF4-FFF2-40B4-BE49-F238E27FC236}">
                <a16:creationId xmlns:a16="http://schemas.microsoft.com/office/drawing/2014/main" id="{19A9DC89-B186-FB4A-8280-8D888C6151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00362" y="4138611"/>
            <a:ext cx="6553201" cy="1852811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lvl="0"/>
            <a:endParaRPr lang="pt-PT" noProof="0"/>
          </a:p>
        </p:txBody>
      </p:sp>
      <p:sp>
        <p:nvSpPr>
          <p:cNvPr id="49" name="Marcador de Posição do Texto 36">
            <a:extLst>
              <a:ext uri="{FF2B5EF4-FFF2-40B4-BE49-F238E27FC236}">
                <a16:creationId xmlns:a16="http://schemas.microsoft.com/office/drawing/2014/main" id="{42E0C685-F73E-3848-B1C5-BFFB321A56A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093" y="3618342"/>
            <a:ext cx="3214507" cy="326518"/>
          </a:xfrm>
        </p:spPr>
        <p:txBody>
          <a:bodyPr anchor="ctr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 DO SLIDE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737712E-868B-C64B-9359-34422106D2D5}"/>
              </a:ext>
            </a:extLst>
          </p:cNvPr>
          <p:cNvSpPr/>
          <p:nvPr/>
        </p:nvSpPr>
        <p:spPr>
          <a:xfrm>
            <a:off x="610398" y="1546478"/>
            <a:ext cx="177202" cy="177202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C8305BE-AE9C-BE4A-BD0E-FA0DA1854629}"/>
              </a:ext>
            </a:extLst>
          </p:cNvPr>
          <p:cNvSpPr/>
          <p:nvPr userDrawn="1"/>
        </p:nvSpPr>
        <p:spPr>
          <a:xfrm>
            <a:off x="610398" y="3529741"/>
            <a:ext cx="177202" cy="177202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888307C-3A2B-6645-B06A-42450CFED5D3}"/>
              </a:ext>
            </a:extLst>
          </p:cNvPr>
          <p:cNvSpPr/>
          <p:nvPr userDrawn="1"/>
        </p:nvSpPr>
        <p:spPr>
          <a:xfrm>
            <a:off x="4491745" y="3516893"/>
            <a:ext cx="177202" cy="177202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Picture Placeholder 5">
            <a:extLst>
              <a:ext uri="{FF2B5EF4-FFF2-40B4-BE49-F238E27FC236}">
                <a16:creationId xmlns:a16="http://schemas.microsoft.com/office/drawing/2014/main" id="{88B61D7E-6249-2240-A466-FF86FAF77034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698999" y="1614812"/>
            <a:ext cx="188526" cy="166149"/>
          </a:xfrm>
        </p:spPr>
        <p:txBody>
          <a:bodyPr>
            <a:noAutofit/>
          </a:bodyPr>
          <a:lstStyle>
            <a:lvl1pPr marL="0" indent="0" algn="ctr">
              <a:buNone/>
              <a:defRPr sz="3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1" name="Picture Placeholder 5">
            <a:extLst>
              <a:ext uri="{FF2B5EF4-FFF2-40B4-BE49-F238E27FC236}">
                <a16:creationId xmlns:a16="http://schemas.microsoft.com/office/drawing/2014/main" id="{99E63B21-50A7-8740-A9C1-D7915081508E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698999" y="3581975"/>
            <a:ext cx="188526" cy="166149"/>
          </a:xfrm>
        </p:spPr>
        <p:txBody>
          <a:bodyPr>
            <a:noAutofit/>
          </a:bodyPr>
          <a:lstStyle>
            <a:lvl1pPr marL="0" indent="0" algn="ctr">
              <a:buNone/>
              <a:defRPr sz="3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F3C6D2B-C7CF-C54B-9313-1A3102BC151E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4580346" y="3581975"/>
            <a:ext cx="188526" cy="166149"/>
          </a:xfrm>
        </p:spPr>
        <p:txBody>
          <a:bodyPr>
            <a:noAutofit/>
          </a:bodyPr>
          <a:lstStyle>
            <a:lvl1pPr marL="0" indent="0" algn="ctr">
              <a:buNone/>
              <a:defRPr sz="3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75D830F7-6345-784C-ABDF-406B52597C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8003152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23066487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F86C27-8401-444F-BC5F-44B8A64F5B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EEE145F-07F3-0A4B-8602-5BED2EB3F684}"/>
              </a:ext>
            </a:extLst>
          </p:cNvPr>
          <p:cNvSpPr txBox="1">
            <a:spLocks/>
          </p:cNvSpPr>
          <p:nvPr userDrawn="1"/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8F53A4-1091-644E-BFE7-B6FDA85A5BF0}" type="slidenum">
              <a:rPr lang="en-US" sz="800" smtClean="0"/>
              <a:pPr/>
              <a:t>‹#›</a:t>
            </a:fld>
            <a:endParaRPr lang="en-US" sz="8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B1FAC8D-7E32-4466-8555-0AE9C2DBC4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910363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sp>
        <p:nvSpPr>
          <p:cNvPr id="5" name="Picture Placeholder 24">
            <a:extLst>
              <a:ext uri="{FF2B5EF4-FFF2-40B4-BE49-F238E27FC236}">
                <a16:creationId xmlns:a16="http://schemas.microsoft.com/office/drawing/2014/main" id="{CF99014D-2F26-4AE0-B1F9-CDA4239F707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20471" y="1675673"/>
            <a:ext cx="3744000" cy="2106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6" name="Picture Placeholder 24">
            <a:extLst>
              <a:ext uri="{FF2B5EF4-FFF2-40B4-BE49-F238E27FC236}">
                <a16:creationId xmlns:a16="http://schemas.microsoft.com/office/drawing/2014/main" id="{33830E02-4AED-49AA-99B3-864EDC6C6C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24000" y="1675673"/>
            <a:ext cx="3744000" cy="2106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9" name="Picture Placeholder 24">
            <a:extLst>
              <a:ext uri="{FF2B5EF4-FFF2-40B4-BE49-F238E27FC236}">
                <a16:creationId xmlns:a16="http://schemas.microsoft.com/office/drawing/2014/main" id="{5C385404-9E63-418A-84B5-9DC1969DCA9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231671" y="1675673"/>
            <a:ext cx="3744000" cy="2106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0" name="Picture Placeholder 24">
            <a:extLst>
              <a:ext uri="{FF2B5EF4-FFF2-40B4-BE49-F238E27FC236}">
                <a16:creationId xmlns:a16="http://schemas.microsoft.com/office/drawing/2014/main" id="{AD5FA8C3-37BE-41E1-9C19-FF656CEDFC8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20471" y="4062049"/>
            <a:ext cx="3744000" cy="2106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1" name="Picture Placeholder 24">
            <a:extLst>
              <a:ext uri="{FF2B5EF4-FFF2-40B4-BE49-F238E27FC236}">
                <a16:creationId xmlns:a16="http://schemas.microsoft.com/office/drawing/2014/main" id="{721F4299-B6B2-4E68-ABD5-4A9832715A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224000" y="4062049"/>
            <a:ext cx="3744000" cy="2106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2" name="Picture Placeholder 24">
            <a:extLst>
              <a:ext uri="{FF2B5EF4-FFF2-40B4-BE49-F238E27FC236}">
                <a16:creationId xmlns:a16="http://schemas.microsoft.com/office/drawing/2014/main" id="{2E54906F-F538-4F15-816F-42F04C9554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231671" y="4062049"/>
            <a:ext cx="3744000" cy="2106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419600239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O BRANCO GE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F86C27-8401-444F-BC5F-44B8A64F5B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EEE145F-07F3-0A4B-8602-5BED2EB3F684}"/>
              </a:ext>
            </a:extLst>
          </p:cNvPr>
          <p:cNvSpPr txBox="1">
            <a:spLocks/>
          </p:cNvSpPr>
          <p:nvPr userDrawn="1"/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8F53A4-1091-644E-BFE7-B6FDA85A5BF0}" type="slidenum">
              <a:rPr lang="en-US" sz="800" smtClean="0"/>
              <a:pPr/>
              <a:t>‹#›</a:t>
            </a:fld>
            <a:endParaRPr lang="en-US" sz="8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C77191-8388-CA4E-A8B4-AFAFAA8D3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910363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293101169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O CINZA CLAR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F86C27-8401-444F-BC5F-44B8A64F5B9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EEE145F-07F3-0A4B-8602-5BED2EB3F684}"/>
              </a:ext>
            </a:extLst>
          </p:cNvPr>
          <p:cNvSpPr txBox="1">
            <a:spLocks/>
          </p:cNvSpPr>
          <p:nvPr userDrawn="1"/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8F53A4-1091-644E-BFE7-B6FDA85A5BF0}" type="slidenum">
              <a:rPr lang="en-US" sz="800" smtClean="0"/>
              <a:pPr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4252617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O VERMELHO TEXTURAD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E4FE07B-7600-574F-9891-56AC0EBC1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56E18-048C-AD43-A6DB-888CE907510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141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VER BACKGROUND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6C76A-6514-E94C-8B07-150C17C6D7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ECAE07-8949-284E-8381-EC037335B5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639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MASTER SLID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295270-7E6B-294F-9E7D-5E17E6512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1C0067-B709-5A42-B69F-4232235BD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BC474-B1F7-074A-9025-9AF72A3EE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53A4-1091-644E-BFE7-B6FDA85A5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13154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E36AB-3A1E-43EC-A63A-529A560159BA}" type="datetimeFigureOut">
              <a:rPr lang="pt-PT" smtClean="0"/>
              <a:t>29/03/2024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9656840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dic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hlinkClick r:id="" action="ppaction://noaction"/>
            <a:extLst>
              <a:ext uri="{FF2B5EF4-FFF2-40B4-BE49-F238E27FC236}">
                <a16:creationId xmlns:a16="http://schemas.microsoft.com/office/drawing/2014/main" id="{A787906D-C538-0D41-A682-76DDA7F95B26}"/>
              </a:ext>
            </a:extLst>
          </p:cNvPr>
          <p:cNvSpPr/>
          <p:nvPr userDrawn="1"/>
        </p:nvSpPr>
        <p:spPr>
          <a:xfrm>
            <a:off x="1031036" y="1551801"/>
            <a:ext cx="92398" cy="276999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endParaRPr lang="pt-PT" sz="1200" b="1">
              <a:solidFill>
                <a:srgbClr val="F0F2F6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36" name="Google Shape;2027;p24">
            <a:extLst>
              <a:ext uri="{FF2B5EF4-FFF2-40B4-BE49-F238E27FC236}">
                <a16:creationId xmlns:a16="http://schemas.microsoft.com/office/drawing/2014/main" id="{7684F357-F336-294F-B549-1DEF13B01E1C}"/>
              </a:ext>
            </a:extLst>
          </p:cNvPr>
          <p:cNvSpPr/>
          <p:nvPr userDrawn="1"/>
        </p:nvSpPr>
        <p:spPr>
          <a:xfrm>
            <a:off x="785258" y="4531526"/>
            <a:ext cx="245778" cy="0"/>
          </a:xfrm>
          <a:custGeom>
            <a:avLst/>
            <a:gdLst/>
            <a:ahLst/>
            <a:cxnLst/>
            <a:rect l="l" t="t" r="r" b="b"/>
            <a:pathLst>
              <a:path w="736641" h="520590" extrusionOk="0">
                <a:moveTo>
                  <a:pt x="723941" y="0"/>
                </a:moveTo>
                <a:lnTo>
                  <a:pt x="15241" y="0"/>
                </a:lnTo>
                <a:cubicBezTo>
                  <a:pt x="6350" y="0"/>
                  <a:pt x="0" y="6349"/>
                  <a:pt x="0" y="15236"/>
                </a:cubicBezTo>
                <a:lnTo>
                  <a:pt x="0" y="369492"/>
                </a:lnTo>
                <a:cubicBezTo>
                  <a:pt x="0" y="378379"/>
                  <a:pt x="6350" y="384728"/>
                  <a:pt x="15241" y="384728"/>
                </a:cubicBezTo>
                <a:lnTo>
                  <a:pt x="723941" y="384728"/>
                </a:lnTo>
                <a:cubicBezTo>
                  <a:pt x="732831" y="384728"/>
                  <a:pt x="739182" y="378379"/>
                  <a:pt x="739182" y="369492"/>
                </a:cubicBezTo>
                <a:lnTo>
                  <a:pt x="739182" y="15236"/>
                </a:lnTo>
                <a:cubicBezTo>
                  <a:pt x="739182" y="6349"/>
                  <a:pt x="732831" y="0"/>
                  <a:pt x="723941" y="0"/>
                </a:cubicBezTo>
                <a:close/>
                <a:moveTo>
                  <a:pt x="708700" y="354254"/>
                </a:moveTo>
                <a:lnTo>
                  <a:pt x="30482" y="354254"/>
                </a:lnTo>
                <a:lnTo>
                  <a:pt x="30482" y="30472"/>
                </a:lnTo>
                <a:lnTo>
                  <a:pt x="708700" y="30472"/>
                </a:lnTo>
                <a:lnTo>
                  <a:pt x="708700" y="354254"/>
                </a:lnTo>
                <a:close/>
                <a:moveTo>
                  <a:pt x="369591" y="450755"/>
                </a:moveTo>
                <a:cubicBezTo>
                  <a:pt x="360700" y="450755"/>
                  <a:pt x="354350" y="444406"/>
                  <a:pt x="354350" y="435517"/>
                </a:cubicBezTo>
                <a:lnTo>
                  <a:pt x="354350" y="405043"/>
                </a:lnTo>
                <a:cubicBezTo>
                  <a:pt x="354350" y="396156"/>
                  <a:pt x="360700" y="389807"/>
                  <a:pt x="369591" y="389807"/>
                </a:cubicBezTo>
                <a:cubicBezTo>
                  <a:pt x="378481" y="389807"/>
                  <a:pt x="384832" y="396156"/>
                  <a:pt x="384832" y="405043"/>
                </a:cubicBezTo>
                <a:lnTo>
                  <a:pt x="384832" y="435517"/>
                </a:lnTo>
                <a:cubicBezTo>
                  <a:pt x="384832" y="444406"/>
                  <a:pt x="378481" y="450755"/>
                  <a:pt x="369591" y="450755"/>
                </a:cubicBezTo>
                <a:close/>
                <a:moveTo>
                  <a:pt x="369591" y="454563"/>
                </a:moveTo>
                <a:cubicBezTo>
                  <a:pt x="349270" y="454563"/>
                  <a:pt x="334029" y="471070"/>
                  <a:pt x="334029" y="490116"/>
                </a:cubicBezTo>
                <a:cubicBezTo>
                  <a:pt x="334029" y="510432"/>
                  <a:pt x="350540" y="525668"/>
                  <a:pt x="369591" y="525668"/>
                </a:cubicBezTo>
                <a:cubicBezTo>
                  <a:pt x="388642" y="525668"/>
                  <a:pt x="405153" y="509162"/>
                  <a:pt x="405153" y="490116"/>
                </a:cubicBezTo>
                <a:cubicBezTo>
                  <a:pt x="405153" y="471070"/>
                  <a:pt x="389912" y="454563"/>
                  <a:pt x="369591" y="454563"/>
                </a:cubicBezTo>
                <a:close/>
                <a:moveTo>
                  <a:pt x="364511" y="490116"/>
                </a:moveTo>
                <a:cubicBezTo>
                  <a:pt x="364511" y="487576"/>
                  <a:pt x="367051" y="485037"/>
                  <a:pt x="369591" y="485037"/>
                </a:cubicBezTo>
                <a:cubicBezTo>
                  <a:pt x="372131" y="485037"/>
                  <a:pt x="374671" y="487576"/>
                  <a:pt x="374671" y="490116"/>
                </a:cubicBezTo>
                <a:cubicBezTo>
                  <a:pt x="375941" y="496465"/>
                  <a:pt x="364511" y="496465"/>
                  <a:pt x="364511" y="490116"/>
                </a:cubicBezTo>
                <a:close/>
                <a:moveTo>
                  <a:pt x="134628" y="137130"/>
                </a:moveTo>
                <a:cubicBezTo>
                  <a:pt x="140978" y="140940"/>
                  <a:pt x="148598" y="143479"/>
                  <a:pt x="156219" y="143479"/>
                </a:cubicBezTo>
                <a:cubicBezTo>
                  <a:pt x="170190" y="143479"/>
                  <a:pt x="184160" y="135861"/>
                  <a:pt x="191781" y="123163"/>
                </a:cubicBezTo>
                <a:cubicBezTo>
                  <a:pt x="194321" y="119354"/>
                  <a:pt x="195591" y="114276"/>
                  <a:pt x="196861" y="109197"/>
                </a:cubicBezTo>
                <a:lnTo>
                  <a:pt x="355620" y="125702"/>
                </a:lnTo>
                <a:cubicBezTo>
                  <a:pt x="355620" y="125702"/>
                  <a:pt x="356890" y="125702"/>
                  <a:pt x="356890" y="125702"/>
                </a:cubicBezTo>
                <a:cubicBezTo>
                  <a:pt x="356890" y="125702"/>
                  <a:pt x="356890" y="125702"/>
                  <a:pt x="356890" y="125702"/>
                </a:cubicBezTo>
                <a:lnTo>
                  <a:pt x="248934" y="196809"/>
                </a:lnTo>
                <a:cubicBezTo>
                  <a:pt x="246394" y="192999"/>
                  <a:pt x="242584" y="189189"/>
                  <a:pt x="237503" y="186650"/>
                </a:cubicBezTo>
                <a:cubicBezTo>
                  <a:pt x="227343" y="180301"/>
                  <a:pt x="217182" y="179032"/>
                  <a:pt x="205752" y="181571"/>
                </a:cubicBezTo>
                <a:cubicBezTo>
                  <a:pt x="194321" y="184111"/>
                  <a:pt x="185431" y="190460"/>
                  <a:pt x="180350" y="200617"/>
                </a:cubicBezTo>
                <a:cubicBezTo>
                  <a:pt x="174000" y="210775"/>
                  <a:pt x="172730" y="220932"/>
                  <a:pt x="175270" y="232360"/>
                </a:cubicBezTo>
                <a:cubicBezTo>
                  <a:pt x="177810" y="243788"/>
                  <a:pt x="184160" y="252676"/>
                  <a:pt x="194321" y="257755"/>
                </a:cubicBezTo>
                <a:cubicBezTo>
                  <a:pt x="200671" y="261565"/>
                  <a:pt x="208292" y="264103"/>
                  <a:pt x="215912" y="264103"/>
                </a:cubicBezTo>
                <a:cubicBezTo>
                  <a:pt x="229883" y="264103"/>
                  <a:pt x="242584" y="257755"/>
                  <a:pt x="250204" y="246327"/>
                </a:cubicBezTo>
                <a:lnTo>
                  <a:pt x="396262" y="286959"/>
                </a:lnTo>
                <a:cubicBezTo>
                  <a:pt x="400073" y="295847"/>
                  <a:pt x="405153" y="302195"/>
                  <a:pt x="412773" y="307275"/>
                </a:cubicBezTo>
                <a:cubicBezTo>
                  <a:pt x="419124" y="311084"/>
                  <a:pt x="426744" y="313623"/>
                  <a:pt x="434365" y="313623"/>
                </a:cubicBezTo>
                <a:cubicBezTo>
                  <a:pt x="448335" y="313623"/>
                  <a:pt x="462306" y="306005"/>
                  <a:pt x="469927" y="293308"/>
                </a:cubicBezTo>
                <a:cubicBezTo>
                  <a:pt x="469927" y="293308"/>
                  <a:pt x="469927" y="293308"/>
                  <a:pt x="469927" y="293308"/>
                </a:cubicBezTo>
                <a:cubicBezTo>
                  <a:pt x="472467" y="288229"/>
                  <a:pt x="475007" y="281880"/>
                  <a:pt x="475007" y="276801"/>
                </a:cubicBezTo>
                <a:cubicBezTo>
                  <a:pt x="476277" y="276801"/>
                  <a:pt x="477547" y="276801"/>
                  <a:pt x="477547" y="275531"/>
                </a:cubicBezTo>
                <a:lnTo>
                  <a:pt x="599474" y="201886"/>
                </a:lnTo>
                <a:cubicBezTo>
                  <a:pt x="603284" y="203157"/>
                  <a:pt x="605824" y="203157"/>
                  <a:pt x="609635" y="203157"/>
                </a:cubicBezTo>
                <a:cubicBezTo>
                  <a:pt x="623605" y="203157"/>
                  <a:pt x="637576" y="195538"/>
                  <a:pt x="645197" y="182840"/>
                </a:cubicBezTo>
                <a:cubicBezTo>
                  <a:pt x="651547" y="172683"/>
                  <a:pt x="652817" y="162525"/>
                  <a:pt x="650277" y="151097"/>
                </a:cubicBezTo>
                <a:cubicBezTo>
                  <a:pt x="647737" y="139671"/>
                  <a:pt x="641386" y="130782"/>
                  <a:pt x="631226" y="125702"/>
                </a:cubicBezTo>
                <a:cubicBezTo>
                  <a:pt x="621065" y="119354"/>
                  <a:pt x="610905" y="118084"/>
                  <a:pt x="599474" y="120625"/>
                </a:cubicBezTo>
                <a:cubicBezTo>
                  <a:pt x="588043" y="123163"/>
                  <a:pt x="579153" y="129512"/>
                  <a:pt x="574072" y="139671"/>
                </a:cubicBezTo>
                <a:cubicBezTo>
                  <a:pt x="567722" y="149827"/>
                  <a:pt x="566452" y="159986"/>
                  <a:pt x="568992" y="171414"/>
                </a:cubicBezTo>
                <a:cubicBezTo>
                  <a:pt x="570262" y="175222"/>
                  <a:pt x="571532" y="179032"/>
                  <a:pt x="574072" y="181571"/>
                </a:cubicBezTo>
                <a:lnTo>
                  <a:pt x="467386" y="245057"/>
                </a:lnTo>
                <a:cubicBezTo>
                  <a:pt x="464846" y="241249"/>
                  <a:pt x="459766" y="237439"/>
                  <a:pt x="455956" y="233630"/>
                </a:cubicBezTo>
                <a:cubicBezTo>
                  <a:pt x="436905" y="222203"/>
                  <a:pt x="410233" y="228552"/>
                  <a:pt x="398802" y="247598"/>
                </a:cubicBezTo>
                <a:cubicBezTo>
                  <a:pt x="397533" y="248867"/>
                  <a:pt x="397533" y="251406"/>
                  <a:pt x="396262" y="252676"/>
                </a:cubicBezTo>
                <a:lnTo>
                  <a:pt x="269255" y="217124"/>
                </a:lnTo>
                <a:lnTo>
                  <a:pt x="375941" y="147289"/>
                </a:lnTo>
                <a:cubicBezTo>
                  <a:pt x="382292" y="151097"/>
                  <a:pt x="388642" y="152368"/>
                  <a:pt x="396262" y="152368"/>
                </a:cubicBezTo>
                <a:cubicBezTo>
                  <a:pt x="410233" y="152368"/>
                  <a:pt x="424204" y="144748"/>
                  <a:pt x="431824" y="132051"/>
                </a:cubicBezTo>
                <a:lnTo>
                  <a:pt x="431824" y="132051"/>
                </a:lnTo>
                <a:cubicBezTo>
                  <a:pt x="443255" y="111736"/>
                  <a:pt x="436905" y="86341"/>
                  <a:pt x="417854" y="74913"/>
                </a:cubicBezTo>
                <a:cubicBezTo>
                  <a:pt x="397533" y="63487"/>
                  <a:pt x="372131" y="69835"/>
                  <a:pt x="360700" y="88881"/>
                </a:cubicBezTo>
                <a:cubicBezTo>
                  <a:pt x="359430" y="90151"/>
                  <a:pt x="359430" y="91420"/>
                  <a:pt x="359430" y="92690"/>
                </a:cubicBezTo>
                <a:cubicBezTo>
                  <a:pt x="359430" y="92690"/>
                  <a:pt x="359430" y="92690"/>
                  <a:pt x="358160" y="92690"/>
                </a:cubicBezTo>
                <a:lnTo>
                  <a:pt x="193051" y="76184"/>
                </a:lnTo>
                <a:cubicBezTo>
                  <a:pt x="191781" y="76184"/>
                  <a:pt x="191781" y="76184"/>
                  <a:pt x="190511" y="76184"/>
                </a:cubicBezTo>
                <a:cubicBezTo>
                  <a:pt x="186701" y="71105"/>
                  <a:pt x="182890" y="66025"/>
                  <a:pt x="177810" y="63487"/>
                </a:cubicBezTo>
                <a:cubicBezTo>
                  <a:pt x="167649" y="57138"/>
                  <a:pt x="157489" y="55867"/>
                  <a:pt x="146058" y="58407"/>
                </a:cubicBezTo>
                <a:cubicBezTo>
                  <a:pt x="134628" y="60946"/>
                  <a:pt x="125737" y="67295"/>
                  <a:pt x="120657" y="77453"/>
                </a:cubicBezTo>
                <a:cubicBezTo>
                  <a:pt x="114306" y="87610"/>
                  <a:pt x="113036" y="97769"/>
                  <a:pt x="115577" y="109197"/>
                </a:cubicBezTo>
                <a:cubicBezTo>
                  <a:pt x="118117" y="121894"/>
                  <a:pt x="124467" y="130782"/>
                  <a:pt x="134628" y="137130"/>
                </a:cubicBezTo>
                <a:close/>
                <a:moveTo>
                  <a:pt x="602014" y="156176"/>
                </a:moveTo>
                <a:cubicBezTo>
                  <a:pt x="603284" y="153637"/>
                  <a:pt x="605824" y="151097"/>
                  <a:pt x="609635" y="151097"/>
                </a:cubicBezTo>
                <a:cubicBezTo>
                  <a:pt x="610905" y="151097"/>
                  <a:pt x="610905" y="151097"/>
                  <a:pt x="612175" y="151097"/>
                </a:cubicBezTo>
                <a:cubicBezTo>
                  <a:pt x="614715" y="151097"/>
                  <a:pt x="615985" y="151097"/>
                  <a:pt x="618525" y="152368"/>
                </a:cubicBezTo>
                <a:cubicBezTo>
                  <a:pt x="621065" y="153637"/>
                  <a:pt x="622335" y="156176"/>
                  <a:pt x="623605" y="158717"/>
                </a:cubicBezTo>
                <a:cubicBezTo>
                  <a:pt x="624875" y="161255"/>
                  <a:pt x="623605" y="165065"/>
                  <a:pt x="622335" y="167604"/>
                </a:cubicBezTo>
                <a:cubicBezTo>
                  <a:pt x="619795" y="171414"/>
                  <a:pt x="615985" y="173953"/>
                  <a:pt x="610905" y="172683"/>
                </a:cubicBezTo>
                <a:cubicBezTo>
                  <a:pt x="609635" y="171414"/>
                  <a:pt x="607094" y="170143"/>
                  <a:pt x="605824" y="170143"/>
                </a:cubicBezTo>
                <a:cubicBezTo>
                  <a:pt x="603284" y="168873"/>
                  <a:pt x="602014" y="166335"/>
                  <a:pt x="602014" y="163794"/>
                </a:cubicBezTo>
                <a:cubicBezTo>
                  <a:pt x="599474" y="161255"/>
                  <a:pt x="600744" y="158717"/>
                  <a:pt x="602014" y="156176"/>
                </a:cubicBezTo>
                <a:close/>
                <a:moveTo>
                  <a:pt x="226073" y="228552"/>
                </a:moveTo>
                <a:cubicBezTo>
                  <a:pt x="222263" y="233630"/>
                  <a:pt x="215912" y="236170"/>
                  <a:pt x="210832" y="232360"/>
                </a:cubicBezTo>
                <a:cubicBezTo>
                  <a:pt x="208292" y="231091"/>
                  <a:pt x="207022" y="228552"/>
                  <a:pt x="205752" y="226011"/>
                </a:cubicBezTo>
                <a:cubicBezTo>
                  <a:pt x="204482" y="223473"/>
                  <a:pt x="205752" y="219663"/>
                  <a:pt x="207022" y="217124"/>
                </a:cubicBezTo>
                <a:cubicBezTo>
                  <a:pt x="208292" y="214584"/>
                  <a:pt x="210832" y="212045"/>
                  <a:pt x="214642" y="212045"/>
                </a:cubicBezTo>
                <a:cubicBezTo>
                  <a:pt x="215912" y="212045"/>
                  <a:pt x="215912" y="212045"/>
                  <a:pt x="217182" y="212045"/>
                </a:cubicBezTo>
                <a:cubicBezTo>
                  <a:pt x="219722" y="212045"/>
                  <a:pt x="220992" y="212045"/>
                  <a:pt x="223533" y="213314"/>
                </a:cubicBezTo>
                <a:cubicBezTo>
                  <a:pt x="226073" y="214584"/>
                  <a:pt x="227343" y="217124"/>
                  <a:pt x="228613" y="219663"/>
                </a:cubicBezTo>
                <a:cubicBezTo>
                  <a:pt x="228613" y="222203"/>
                  <a:pt x="228613" y="226011"/>
                  <a:pt x="226073" y="228552"/>
                </a:cubicBezTo>
                <a:close/>
                <a:moveTo>
                  <a:pt x="425474" y="265373"/>
                </a:moveTo>
                <a:cubicBezTo>
                  <a:pt x="428014" y="261565"/>
                  <a:pt x="431824" y="260295"/>
                  <a:pt x="435635" y="260295"/>
                </a:cubicBezTo>
                <a:cubicBezTo>
                  <a:pt x="438175" y="260295"/>
                  <a:pt x="439445" y="260295"/>
                  <a:pt x="441985" y="261565"/>
                </a:cubicBezTo>
                <a:cubicBezTo>
                  <a:pt x="447065" y="265373"/>
                  <a:pt x="449605" y="271722"/>
                  <a:pt x="445795" y="276801"/>
                </a:cubicBezTo>
                <a:cubicBezTo>
                  <a:pt x="441985" y="281880"/>
                  <a:pt x="435635" y="284419"/>
                  <a:pt x="430554" y="280611"/>
                </a:cubicBezTo>
                <a:cubicBezTo>
                  <a:pt x="428014" y="279341"/>
                  <a:pt x="426744" y="276801"/>
                  <a:pt x="425474" y="272992"/>
                </a:cubicBezTo>
                <a:cubicBezTo>
                  <a:pt x="424204" y="271722"/>
                  <a:pt x="424204" y="267913"/>
                  <a:pt x="425474" y="265373"/>
                </a:cubicBezTo>
                <a:close/>
                <a:moveTo>
                  <a:pt x="386102" y="107927"/>
                </a:moveTo>
                <a:cubicBezTo>
                  <a:pt x="388642" y="104117"/>
                  <a:pt x="392452" y="102848"/>
                  <a:pt x="396262" y="102848"/>
                </a:cubicBezTo>
                <a:cubicBezTo>
                  <a:pt x="398802" y="102848"/>
                  <a:pt x="400073" y="102848"/>
                  <a:pt x="402613" y="104117"/>
                </a:cubicBezTo>
                <a:cubicBezTo>
                  <a:pt x="407693" y="107927"/>
                  <a:pt x="410233" y="114276"/>
                  <a:pt x="406423" y="119354"/>
                </a:cubicBezTo>
                <a:cubicBezTo>
                  <a:pt x="402613" y="124433"/>
                  <a:pt x="396262" y="126973"/>
                  <a:pt x="391182" y="123163"/>
                </a:cubicBezTo>
                <a:cubicBezTo>
                  <a:pt x="388642" y="121894"/>
                  <a:pt x="387372" y="119354"/>
                  <a:pt x="386102" y="116815"/>
                </a:cubicBezTo>
                <a:cubicBezTo>
                  <a:pt x="384832" y="113005"/>
                  <a:pt x="384832" y="110466"/>
                  <a:pt x="386102" y="107927"/>
                </a:cubicBezTo>
                <a:close/>
                <a:moveTo>
                  <a:pt x="146058" y="95230"/>
                </a:moveTo>
                <a:cubicBezTo>
                  <a:pt x="147328" y="92690"/>
                  <a:pt x="149869" y="90151"/>
                  <a:pt x="153679" y="90151"/>
                </a:cubicBezTo>
                <a:cubicBezTo>
                  <a:pt x="154949" y="90151"/>
                  <a:pt x="154949" y="90151"/>
                  <a:pt x="156219" y="90151"/>
                </a:cubicBezTo>
                <a:cubicBezTo>
                  <a:pt x="158759" y="90151"/>
                  <a:pt x="160029" y="90151"/>
                  <a:pt x="162569" y="91420"/>
                </a:cubicBezTo>
                <a:cubicBezTo>
                  <a:pt x="165109" y="92690"/>
                  <a:pt x="166379" y="95230"/>
                  <a:pt x="167649" y="97769"/>
                </a:cubicBezTo>
                <a:cubicBezTo>
                  <a:pt x="168920" y="100308"/>
                  <a:pt x="167649" y="104117"/>
                  <a:pt x="166379" y="106656"/>
                </a:cubicBezTo>
                <a:cubicBezTo>
                  <a:pt x="162569" y="111736"/>
                  <a:pt x="156219" y="114276"/>
                  <a:pt x="151138" y="110466"/>
                </a:cubicBezTo>
                <a:cubicBezTo>
                  <a:pt x="148598" y="109197"/>
                  <a:pt x="147328" y="106656"/>
                  <a:pt x="146058" y="104117"/>
                </a:cubicBezTo>
                <a:cubicBezTo>
                  <a:pt x="144788" y="100308"/>
                  <a:pt x="144788" y="97769"/>
                  <a:pt x="146058" y="95230"/>
                </a:cubicBezTo>
                <a:close/>
              </a:path>
            </a:pathLst>
          </a:custGeom>
          <a:solidFill>
            <a:srgbClr val="FFFFFF">
              <a:alpha val="94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800">
              <a:solidFill>
                <a:srgbClr val="0015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C518E1BD-C503-2D4D-8A4D-7379BFF470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sp>
        <p:nvSpPr>
          <p:cNvPr id="39" name="Marcador de Posição do Texto 36">
            <a:extLst>
              <a:ext uri="{FF2B5EF4-FFF2-40B4-BE49-F238E27FC236}">
                <a16:creationId xmlns:a16="http://schemas.microsoft.com/office/drawing/2014/main" id="{FC7A5FDD-1F91-4844-9B0B-67ED137376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0263" y="2041248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1. Título</a:t>
            </a:r>
          </a:p>
        </p:txBody>
      </p:sp>
      <p:sp>
        <p:nvSpPr>
          <p:cNvPr id="40" name="Marcador de Posição do Texto 36">
            <a:extLst>
              <a:ext uri="{FF2B5EF4-FFF2-40B4-BE49-F238E27FC236}">
                <a16:creationId xmlns:a16="http://schemas.microsoft.com/office/drawing/2014/main" id="{D27063B6-3849-8C43-A790-AEBACBEF91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95952" y="2348268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42" name="Picture Placeholder 5">
            <a:extLst>
              <a:ext uri="{FF2B5EF4-FFF2-40B4-BE49-F238E27FC236}">
                <a16:creationId xmlns:a16="http://schemas.microsoft.com/office/drawing/2014/main" id="{0E2C4363-09F7-194E-A1A7-EE8728ED8D5B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715063" y="2035217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3" name="Marcador de Posição do Texto 36">
            <a:extLst>
              <a:ext uri="{FF2B5EF4-FFF2-40B4-BE49-F238E27FC236}">
                <a16:creationId xmlns:a16="http://schemas.microsoft.com/office/drawing/2014/main" id="{4131BED9-50EA-0544-AB72-97C8E8CA88F6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290887" y="2854653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2. Título</a:t>
            </a:r>
          </a:p>
        </p:txBody>
      </p:sp>
      <p:sp>
        <p:nvSpPr>
          <p:cNvPr id="44" name="Marcador de Posição do Texto 36">
            <a:extLst>
              <a:ext uri="{FF2B5EF4-FFF2-40B4-BE49-F238E27FC236}">
                <a16:creationId xmlns:a16="http://schemas.microsoft.com/office/drawing/2014/main" id="{F7F3CA07-F5D6-FD4C-857A-2153BBA8E11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6576" y="3161673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45" name="Picture Placeholder 5">
            <a:extLst>
              <a:ext uri="{FF2B5EF4-FFF2-40B4-BE49-F238E27FC236}">
                <a16:creationId xmlns:a16="http://schemas.microsoft.com/office/drawing/2014/main" id="{72E3169A-D305-7844-A6D0-155F56A7A1EA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718605" y="2848622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6" name="Marcador de Posição do Texto 36">
            <a:extLst>
              <a:ext uri="{FF2B5EF4-FFF2-40B4-BE49-F238E27FC236}">
                <a16:creationId xmlns:a16="http://schemas.microsoft.com/office/drawing/2014/main" id="{BAD6D584-CC05-5D41-B01E-AF55BB18088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276721" y="3706105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3. Título</a:t>
            </a:r>
          </a:p>
        </p:txBody>
      </p:sp>
      <p:sp>
        <p:nvSpPr>
          <p:cNvPr id="47" name="Marcador de Posição do Texto 36">
            <a:extLst>
              <a:ext uri="{FF2B5EF4-FFF2-40B4-BE49-F238E27FC236}">
                <a16:creationId xmlns:a16="http://schemas.microsoft.com/office/drawing/2014/main" id="{907137D8-DAD7-614A-B198-1E31F86CF099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492410" y="4013125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48" name="Picture Placeholder 5">
            <a:extLst>
              <a:ext uri="{FF2B5EF4-FFF2-40B4-BE49-F238E27FC236}">
                <a16:creationId xmlns:a16="http://schemas.microsoft.com/office/drawing/2014/main" id="{6B954C06-1F5B-944C-8257-D90CC9DF6E2C}"/>
              </a:ext>
            </a:extLst>
          </p:cNvPr>
          <p:cNvSpPr>
            <a:spLocks noGrp="1" noChangeAspect="1"/>
          </p:cNvSpPr>
          <p:nvPr>
            <p:ph type="pic" sz="quarter" idx="64" hasCustomPrompt="1"/>
          </p:nvPr>
        </p:nvSpPr>
        <p:spPr>
          <a:xfrm>
            <a:off x="704439" y="3700074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9" name="Marcador de Posição do Texto 36">
            <a:extLst>
              <a:ext uri="{FF2B5EF4-FFF2-40B4-BE49-F238E27FC236}">
                <a16:creationId xmlns:a16="http://schemas.microsoft.com/office/drawing/2014/main" id="{3D489BE7-E014-0749-84D2-D3AF121B8FDC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87347" y="4537186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4. Título</a:t>
            </a:r>
          </a:p>
        </p:txBody>
      </p:sp>
      <p:sp>
        <p:nvSpPr>
          <p:cNvPr id="50" name="Marcador de Posição do Texto 36">
            <a:extLst>
              <a:ext uri="{FF2B5EF4-FFF2-40B4-BE49-F238E27FC236}">
                <a16:creationId xmlns:a16="http://schemas.microsoft.com/office/drawing/2014/main" id="{57EC98E0-1E71-AB48-8FBB-B4F2B64DDE11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1503036" y="4844206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4CD5077D-0B23-6849-ACF5-A35B7B2715A3}"/>
              </a:ext>
            </a:extLst>
          </p:cNvPr>
          <p:cNvSpPr>
            <a:spLocks noGrp="1" noChangeAspect="1"/>
          </p:cNvSpPr>
          <p:nvPr>
            <p:ph type="pic" sz="quarter" idx="67" hasCustomPrompt="1"/>
          </p:nvPr>
        </p:nvSpPr>
        <p:spPr>
          <a:xfrm>
            <a:off x="711521" y="4531155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2" name="Marcador de Posição do Texto 36">
            <a:extLst>
              <a:ext uri="{FF2B5EF4-FFF2-40B4-BE49-F238E27FC236}">
                <a16:creationId xmlns:a16="http://schemas.microsoft.com/office/drawing/2014/main" id="{6817FCB7-AEE1-4640-900C-1B10B80772F0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283805" y="5388638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5. Título</a:t>
            </a:r>
          </a:p>
        </p:txBody>
      </p:sp>
      <p:sp>
        <p:nvSpPr>
          <p:cNvPr id="53" name="Marcador de Posição do Texto 36">
            <a:extLst>
              <a:ext uri="{FF2B5EF4-FFF2-40B4-BE49-F238E27FC236}">
                <a16:creationId xmlns:a16="http://schemas.microsoft.com/office/drawing/2014/main" id="{19ADA022-ACA4-B34F-9C4F-E00ECF7131D3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499494" y="5695658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4" name="Picture Placeholder 5">
            <a:extLst>
              <a:ext uri="{FF2B5EF4-FFF2-40B4-BE49-F238E27FC236}">
                <a16:creationId xmlns:a16="http://schemas.microsoft.com/office/drawing/2014/main" id="{D6375F2D-B6B2-6C45-AEAD-0844402F8EC2}"/>
              </a:ext>
            </a:extLst>
          </p:cNvPr>
          <p:cNvSpPr>
            <a:spLocks noGrp="1" noChangeAspect="1"/>
          </p:cNvSpPr>
          <p:nvPr>
            <p:ph type="pic" sz="quarter" idx="70" hasCustomPrompt="1"/>
          </p:nvPr>
        </p:nvSpPr>
        <p:spPr>
          <a:xfrm>
            <a:off x="707980" y="5382607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5" name="Marcador de Posição do Texto 36">
            <a:extLst>
              <a:ext uri="{FF2B5EF4-FFF2-40B4-BE49-F238E27FC236}">
                <a16:creationId xmlns:a16="http://schemas.microsoft.com/office/drawing/2014/main" id="{FA7CE17F-867B-CC42-BA1E-69C6ED82D71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7069709" y="2040323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6. Título</a:t>
            </a:r>
          </a:p>
        </p:txBody>
      </p:sp>
      <p:sp>
        <p:nvSpPr>
          <p:cNvPr id="56" name="Marcador de Posição do Texto 36">
            <a:extLst>
              <a:ext uri="{FF2B5EF4-FFF2-40B4-BE49-F238E27FC236}">
                <a16:creationId xmlns:a16="http://schemas.microsoft.com/office/drawing/2014/main" id="{5CCC4625-4F1E-F843-BE59-7044A74FBBBC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7285398" y="2347343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7" name="Picture Placeholder 5">
            <a:extLst>
              <a:ext uri="{FF2B5EF4-FFF2-40B4-BE49-F238E27FC236}">
                <a16:creationId xmlns:a16="http://schemas.microsoft.com/office/drawing/2014/main" id="{15B76102-E2B2-CB4D-AD17-E71B3C545B1A}"/>
              </a:ext>
            </a:extLst>
          </p:cNvPr>
          <p:cNvSpPr>
            <a:spLocks noGrp="1" noChangeAspect="1"/>
          </p:cNvSpPr>
          <p:nvPr>
            <p:ph type="pic" sz="quarter" idx="73" hasCustomPrompt="1"/>
          </p:nvPr>
        </p:nvSpPr>
        <p:spPr>
          <a:xfrm>
            <a:off x="6504509" y="2034292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8" name="Marcador de Posição do Texto 36">
            <a:extLst>
              <a:ext uri="{FF2B5EF4-FFF2-40B4-BE49-F238E27FC236}">
                <a16:creationId xmlns:a16="http://schemas.microsoft.com/office/drawing/2014/main" id="{9EEFA459-FE2B-A743-AF3F-DFFDB8ABA288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7077532" y="2856881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7. Título</a:t>
            </a:r>
          </a:p>
        </p:txBody>
      </p:sp>
      <p:sp>
        <p:nvSpPr>
          <p:cNvPr id="59" name="Marcador de Posição do Texto 36">
            <a:extLst>
              <a:ext uri="{FF2B5EF4-FFF2-40B4-BE49-F238E27FC236}">
                <a16:creationId xmlns:a16="http://schemas.microsoft.com/office/drawing/2014/main" id="{40CF1AA0-4942-EB4D-972B-42E38E02E35B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7293221" y="3163901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0" name="Picture Placeholder 5">
            <a:extLst>
              <a:ext uri="{FF2B5EF4-FFF2-40B4-BE49-F238E27FC236}">
                <a16:creationId xmlns:a16="http://schemas.microsoft.com/office/drawing/2014/main" id="{56B7AE18-1B80-5341-936D-78CD181A0092}"/>
              </a:ext>
            </a:extLst>
          </p:cNvPr>
          <p:cNvSpPr>
            <a:spLocks noGrp="1" noChangeAspect="1"/>
          </p:cNvSpPr>
          <p:nvPr>
            <p:ph type="pic" sz="quarter" idx="76" hasCustomPrompt="1"/>
          </p:nvPr>
        </p:nvSpPr>
        <p:spPr>
          <a:xfrm>
            <a:off x="6512332" y="2850850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1" name="Marcador de Posição do Texto 36">
            <a:extLst>
              <a:ext uri="{FF2B5EF4-FFF2-40B4-BE49-F238E27FC236}">
                <a16:creationId xmlns:a16="http://schemas.microsoft.com/office/drawing/2014/main" id="{FA3C8896-F62D-7340-8B31-EA14C7069AE3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7077532" y="3703094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8. Título</a:t>
            </a:r>
          </a:p>
        </p:txBody>
      </p:sp>
      <p:sp>
        <p:nvSpPr>
          <p:cNvPr id="62" name="Marcador de Posição do Texto 36">
            <a:extLst>
              <a:ext uri="{FF2B5EF4-FFF2-40B4-BE49-F238E27FC236}">
                <a16:creationId xmlns:a16="http://schemas.microsoft.com/office/drawing/2014/main" id="{596403EF-7FAB-9D42-9B27-66F8D46CF531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7293221" y="4010114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3" name="Picture Placeholder 5">
            <a:extLst>
              <a:ext uri="{FF2B5EF4-FFF2-40B4-BE49-F238E27FC236}">
                <a16:creationId xmlns:a16="http://schemas.microsoft.com/office/drawing/2014/main" id="{A10746E9-90C5-104F-9C56-22022038A2B9}"/>
              </a:ext>
            </a:extLst>
          </p:cNvPr>
          <p:cNvSpPr>
            <a:spLocks noGrp="1" noChangeAspect="1"/>
          </p:cNvSpPr>
          <p:nvPr>
            <p:ph type="pic" sz="quarter" idx="79" hasCustomPrompt="1"/>
          </p:nvPr>
        </p:nvSpPr>
        <p:spPr>
          <a:xfrm>
            <a:off x="6512332" y="3697063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4" name="Marcador de Posição do Texto 36">
            <a:extLst>
              <a:ext uri="{FF2B5EF4-FFF2-40B4-BE49-F238E27FC236}">
                <a16:creationId xmlns:a16="http://schemas.microsoft.com/office/drawing/2014/main" id="{F9469FF5-312B-0849-BC4A-D84A369CA2CA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7077532" y="4534355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9. Título</a:t>
            </a:r>
          </a:p>
        </p:txBody>
      </p:sp>
      <p:sp>
        <p:nvSpPr>
          <p:cNvPr id="65" name="Marcador de Posição do Texto 36">
            <a:extLst>
              <a:ext uri="{FF2B5EF4-FFF2-40B4-BE49-F238E27FC236}">
                <a16:creationId xmlns:a16="http://schemas.microsoft.com/office/drawing/2014/main" id="{496220B6-B5FA-5641-AE8C-F91F3D343753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7293221" y="4841375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6" name="Picture Placeholder 5">
            <a:extLst>
              <a:ext uri="{FF2B5EF4-FFF2-40B4-BE49-F238E27FC236}">
                <a16:creationId xmlns:a16="http://schemas.microsoft.com/office/drawing/2014/main" id="{A626211B-8C7F-9843-8BD1-B167AEBF4463}"/>
              </a:ext>
            </a:extLst>
          </p:cNvPr>
          <p:cNvSpPr>
            <a:spLocks noGrp="1" noChangeAspect="1"/>
          </p:cNvSpPr>
          <p:nvPr>
            <p:ph type="pic" sz="quarter" idx="82" hasCustomPrompt="1"/>
          </p:nvPr>
        </p:nvSpPr>
        <p:spPr>
          <a:xfrm>
            <a:off x="6512332" y="4528324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7" name="Marcador de Posição do Texto 36">
            <a:extLst>
              <a:ext uri="{FF2B5EF4-FFF2-40B4-BE49-F238E27FC236}">
                <a16:creationId xmlns:a16="http://schemas.microsoft.com/office/drawing/2014/main" id="{819FC19F-617D-964D-AFD2-B864AD8DF416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7077532" y="5388638"/>
            <a:ext cx="4822996" cy="243121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10. Título</a:t>
            </a:r>
          </a:p>
        </p:txBody>
      </p:sp>
      <p:sp>
        <p:nvSpPr>
          <p:cNvPr id="68" name="Marcador de Posição do Texto 36">
            <a:extLst>
              <a:ext uri="{FF2B5EF4-FFF2-40B4-BE49-F238E27FC236}">
                <a16:creationId xmlns:a16="http://schemas.microsoft.com/office/drawing/2014/main" id="{482C2014-FE08-FA40-9816-A1D3FD8B94E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7293221" y="5695658"/>
            <a:ext cx="3001252" cy="190752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9" name="Picture Placeholder 5">
            <a:extLst>
              <a:ext uri="{FF2B5EF4-FFF2-40B4-BE49-F238E27FC236}">
                <a16:creationId xmlns:a16="http://schemas.microsoft.com/office/drawing/2014/main" id="{A95C33E8-8940-5641-8816-2D656B2C375C}"/>
              </a:ext>
            </a:extLst>
          </p:cNvPr>
          <p:cNvSpPr>
            <a:spLocks noGrp="1" noChangeAspect="1"/>
          </p:cNvSpPr>
          <p:nvPr>
            <p:ph type="pic" sz="quarter" idx="85" hasCustomPrompt="1"/>
          </p:nvPr>
        </p:nvSpPr>
        <p:spPr>
          <a:xfrm>
            <a:off x="6512332" y="5382607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ECA78DD7-C0F5-0D47-B485-0DB48ED420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1088FC45-9F90-43AF-A819-1C8DFB3C2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4671996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rgbClr val="F0F2F6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42208658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DE96038-E6AB-CB46-A667-3896E2BC6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551C4C-E45A-754B-885D-18C7BDD7BB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292CE79B-1322-3E40-BF64-EA31D15F31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2848016"/>
            <a:ext cx="4114800" cy="841248"/>
          </a:xfrm>
        </p:spPr>
        <p:txBody>
          <a:bodyPr>
            <a:noAutofit/>
          </a:bodyPr>
          <a:lstStyle>
            <a:lvl1pPr algn="ctr">
              <a:defRPr sz="5000">
                <a:solidFill>
                  <a:srgbClr val="FFFFFF"/>
                </a:solidFill>
              </a:defRPr>
            </a:lvl1pPr>
          </a:lstStyle>
          <a:p>
            <a:r>
              <a:rPr lang="pt-PT" noProof="0"/>
              <a:t>Título</a:t>
            </a:r>
          </a:p>
        </p:txBody>
      </p:sp>
      <p:sp>
        <p:nvSpPr>
          <p:cNvPr id="18" name="Marcador de Posição do Texto 36">
            <a:extLst>
              <a:ext uri="{FF2B5EF4-FFF2-40B4-BE49-F238E27FC236}">
                <a16:creationId xmlns:a16="http://schemas.microsoft.com/office/drawing/2014/main" id="{45592F52-CC32-CC47-9253-019F5D585431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3314700" y="3708628"/>
            <a:ext cx="5562600" cy="282388"/>
          </a:xfrm>
        </p:spPr>
        <p:txBody>
          <a:bodyPr anchor="t">
            <a:noAutofit/>
          </a:bodyPr>
          <a:lstStyle>
            <a:lvl1pPr marL="0" indent="0" algn="ctr">
              <a:buNone/>
              <a:defRPr sz="1800" b="0" i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C876BE73-D3C9-ED4D-92A8-2234B88C9E6D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5746631" y="2209800"/>
            <a:ext cx="698738" cy="61580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01261825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ADE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27">
            <a:extLst>
              <a:ext uri="{FF2B5EF4-FFF2-40B4-BE49-F238E27FC236}">
                <a16:creationId xmlns:a16="http://schemas.microsoft.com/office/drawing/2014/main" id="{670DC8E6-C28F-414B-9A8B-9A64367022B8}"/>
              </a:ext>
            </a:extLst>
          </p:cNvPr>
          <p:cNvSpPr/>
          <p:nvPr userDrawn="1"/>
        </p:nvSpPr>
        <p:spPr>
          <a:xfrm flipH="1">
            <a:off x="4343400" y="1704770"/>
            <a:ext cx="1345789" cy="45719"/>
          </a:xfrm>
          <a:prstGeom prst="roundRect">
            <a:avLst>
              <a:gd name="adj" fmla="val 50000"/>
            </a:avLst>
          </a:prstGeom>
          <a:gradFill>
            <a:gsLst>
              <a:gs pos="3700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PT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04A766-2405-6A4E-BA4F-92ED8E68A054}"/>
              </a:ext>
            </a:extLst>
          </p:cNvPr>
          <p:cNvSpPr/>
          <p:nvPr userDrawn="1"/>
        </p:nvSpPr>
        <p:spPr>
          <a:xfrm>
            <a:off x="685800" y="6172200"/>
            <a:ext cx="217185" cy="217185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A3F383E-A598-3647-A72D-716B854456BE}"/>
              </a:ext>
            </a:extLst>
          </p:cNvPr>
          <p:cNvSpPr/>
          <p:nvPr userDrawn="1"/>
        </p:nvSpPr>
        <p:spPr>
          <a:xfrm>
            <a:off x="11655945" y="3221570"/>
            <a:ext cx="1072110" cy="1072110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23AAAB9-2435-9A43-8DFE-D3B5559D0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682" y="1581754"/>
            <a:ext cx="10515600" cy="1219200"/>
          </a:xfrm>
        </p:spPr>
        <p:txBody>
          <a:bodyPr anchor="ctr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PT" noProof="0"/>
              <a:t>título</a:t>
            </a:r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C8014D21-6719-5D4A-909F-5D611E0DE9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1" y="2934480"/>
            <a:ext cx="10182107" cy="1901952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D318D14-D7DE-F44D-A4E4-E9961A4BF9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00D2A0D-5AFF-5E47-B662-36A4AB0920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125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ÇAO DA SOLUÇA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1D0B5C9-E3C2-A044-9305-A46C08A682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0" y="508976"/>
            <a:ext cx="9602403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5396F4-BA1F-BD40-BFA2-A183022E5B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30DB4DA-E5F9-2B40-909C-539031BEE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Line 63">
            <a:extLst>
              <a:ext uri="{FF2B5EF4-FFF2-40B4-BE49-F238E27FC236}">
                <a16:creationId xmlns:a16="http://schemas.microsoft.com/office/drawing/2014/main" id="{3CB49F96-58CF-A14D-B0BE-EBD50AC6920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441941" y="2418528"/>
            <a:ext cx="0" cy="3931920"/>
          </a:xfrm>
          <a:prstGeom prst="line">
            <a:avLst/>
          </a:prstGeom>
          <a:noFill/>
          <a:ln w="648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PT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87482B27-1610-0A44-B9D5-C4E8505503D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23133" y="1534585"/>
            <a:ext cx="2587625" cy="5683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PT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057A7FC7-AEA1-934F-B6E8-7A2C0F6FCE5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188659" y="1534390"/>
            <a:ext cx="2587625" cy="56832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wrap="none" anchor="t"/>
          <a:lstStyle/>
          <a:p>
            <a:endParaRPr lang="en-P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709951-466B-7549-9B30-DC2701B682C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869345" y="1533723"/>
            <a:ext cx="2587625" cy="5683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none" anchor="t"/>
          <a:lstStyle/>
          <a:p>
            <a:endParaRPr lang="en-PT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5C19853A-B181-D142-872C-25C9F225A38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1694" y="1543009"/>
            <a:ext cx="2587625" cy="568325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PT"/>
          </a:p>
        </p:txBody>
      </p:sp>
      <p:sp>
        <p:nvSpPr>
          <p:cNvPr id="14" name="Rectangle 55">
            <a:extLst>
              <a:ext uri="{FF2B5EF4-FFF2-40B4-BE49-F238E27FC236}">
                <a16:creationId xmlns:a16="http://schemas.microsoft.com/office/drawing/2014/main" id="{A8B59819-B671-CA48-A438-8C427752ABE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5011" y="1654877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pt-PT" altLang="en-PT" sz="1600" b="1" noProof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C8BAA8-2C1E-EE49-A227-06EE1FDA8881}"/>
              </a:ext>
            </a:extLst>
          </p:cNvPr>
          <p:cNvSpPr/>
          <p:nvPr userDrawn="1"/>
        </p:nvSpPr>
        <p:spPr>
          <a:xfrm>
            <a:off x="895012" y="1606365"/>
            <a:ext cx="773963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6" name="Line 63">
            <a:extLst>
              <a:ext uri="{FF2B5EF4-FFF2-40B4-BE49-F238E27FC236}">
                <a16:creationId xmlns:a16="http://schemas.microsoft.com/office/drawing/2014/main" id="{5CFB79CE-9EF1-D14B-BE5B-F6F90EDE851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110758" y="2418528"/>
            <a:ext cx="0" cy="4015762"/>
          </a:xfrm>
          <a:prstGeom prst="line">
            <a:avLst/>
          </a:prstGeom>
          <a:noFill/>
          <a:ln w="648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PT"/>
          </a:p>
        </p:txBody>
      </p:sp>
      <p:sp>
        <p:nvSpPr>
          <p:cNvPr id="17" name="Line 63">
            <a:extLst>
              <a:ext uri="{FF2B5EF4-FFF2-40B4-BE49-F238E27FC236}">
                <a16:creationId xmlns:a16="http://schemas.microsoft.com/office/drawing/2014/main" id="{A03E2CA4-B152-AB41-B10D-9E15C32AB11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785278" y="2418528"/>
            <a:ext cx="0" cy="4015762"/>
          </a:xfrm>
          <a:prstGeom prst="line">
            <a:avLst/>
          </a:prstGeom>
          <a:noFill/>
          <a:ln w="648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PT"/>
          </a:p>
        </p:txBody>
      </p:sp>
      <p:sp>
        <p:nvSpPr>
          <p:cNvPr id="18" name="Marcador de Posição do Texto 36">
            <a:extLst>
              <a:ext uri="{FF2B5EF4-FFF2-40B4-BE49-F238E27FC236}">
                <a16:creationId xmlns:a16="http://schemas.microsoft.com/office/drawing/2014/main" id="{32D3FC73-AB6E-A643-AB8C-FB68551895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7559" y="2418528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19" name="Text Placeholder 46">
            <a:extLst>
              <a:ext uri="{FF2B5EF4-FFF2-40B4-BE49-F238E27FC236}">
                <a16:creationId xmlns:a16="http://schemas.microsoft.com/office/drawing/2014/main" id="{3B76F9AE-05F1-B04E-A8BD-8A7B83732E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1915" y="2826818"/>
            <a:ext cx="2525779" cy="1098796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1"/>
            <a:r>
              <a:rPr lang="pt-PT" noProof="0" err="1"/>
              <a:t>Second</a:t>
            </a:r>
            <a:r>
              <a:rPr lang="pt-PT" noProof="0"/>
              <a:t> </a:t>
            </a:r>
            <a:r>
              <a:rPr lang="pt-PT" noProof="0" err="1"/>
              <a:t>level</a:t>
            </a:r>
            <a:endParaRPr lang="pt-PT" noProof="0"/>
          </a:p>
        </p:txBody>
      </p:sp>
      <p:sp>
        <p:nvSpPr>
          <p:cNvPr id="20" name="Marcador de Posição do Texto 36">
            <a:extLst>
              <a:ext uri="{FF2B5EF4-FFF2-40B4-BE49-F238E27FC236}">
                <a16:creationId xmlns:a16="http://schemas.microsoft.com/office/drawing/2014/main" id="{D3764E2C-710D-2540-8D0F-39537E6C0D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5715" y="4239910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21" name="Text Placeholder 46">
            <a:extLst>
              <a:ext uri="{FF2B5EF4-FFF2-40B4-BE49-F238E27FC236}">
                <a16:creationId xmlns:a16="http://schemas.microsoft.com/office/drawing/2014/main" id="{0E0FA276-ACED-A742-B50E-582F5D7E15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71" y="4648200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22" name="Marcador de Posição do Texto 36">
            <a:extLst>
              <a:ext uri="{FF2B5EF4-FFF2-40B4-BE49-F238E27FC236}">
                <a16:creationId xmlns:a16="http://schemas.microsoft.com/office/drawing/2014/main" id="{4638808A-8BD5-5C47-81BF-4CADC706B5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28463" y="2418528"/>
            <a:ext cx="2582289" cy="335165"/>
          </a:xfrm>
        </p:spPr>
        <p:txBody>
          <a:bodyPr anchor="ctr">
            <a:noAutofit/>
          </a:bodyPr>
          <a:lstStyle>
            <a:lvl1pPr marL="0" indent="0">
              <a:spcAft>
                <a:spcPts val="0"/>
              </a:spcAft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23" name="Text Placeholder 46">
            <a:extLst>
              <a:ext uri="{FF2B5EF4-FFF2-40B4-BE49-F238E27FC236}">
                <a16:creationId xmlns:a16="http://schemas.microsoft.com/office/drawing/2014/main" id="{C6D5CA95-43E7-DB45-88FC-EF096815E3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32819" y="2826818"/>
            <a:ext cx="2577959" cy="779462"/>
          </a:xfrm>
        </p:spPr>
        <p:txBody>
          <a:bodyPr>
            <a:noAutofit/>
          </a:bodyPr>
          <a:lstStyle>
            <a:lvl1pPr>
              <a:spcAft>
                <a:spcPts val="600"/>
              </a:spcAft>
              <a:defRPr sz="1200"/>
            </a:lvl1pPr>
            <a:lvl2pPr>
              <a:spcAft>
                <a:spcPts val="600"/>
              </a:spcAft>
              <a:defRPr sz="1200"/>
            </a:lvl2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1"/>
            <a:r>
              <a:rPr lang="pt-PT" noProof="0" err="1"/>
              <a:t>Second</a:t>
            </a:r>
            <a:r>
              <a:rPr lang="pt-PT" noProof="0"/>
              <a:t> </a:t>
            </a:r>
            <a:r>
              <a:rPr lang="pt-PT" noProof="0" err="1"/>
              <a:t>level</a:t>
            </a:r>
            <a:endParaRPr lang="pt-PT" noProof="0"/>
          </a:p>
        </p:txBody>
      </p:sp>
      <p:sp>
        <p:nvSpPr>
          <p:cNvPr id="24" name="Marcador de Posição do Texto 36">
            <a:extLst>
              <a:ext uri="{FF2B5EF4-FFF2-40B4-BE49-F238E27FC236}">
                <a16:creationId xmlns:a16="http://schemas.microsoft.com/office/drawing/2014/main" id="{2F580A49-0C28-1144-8453-62563827F4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9005" y="4239910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25" name="Text Placeholder 46">
            <a:extLst>
              <a:ext uri="{FF2B5EF4-FFF2-40B4-BE49-F238E27FC236}">
                <a16:creationId xmlns:a16="http://schemas.microsoft.com/office/drawing/2014/main" id="{240E0E5D-BD3C-1A46-B938-3951EF3F07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13361" y="4648200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26" name="Marcador de Posição do Texto 36">
            <a:extLst>
              <a:ext uri="{FF2B5EF4-FFF2-40B4-BE49-F238E27FC236}">
                <a16:creationId xmlns:a16="http://schemas.microsoft.com/office/drawing/2014/main" id="{13CC9883-8B60-C24F-87F0-EBD0326B71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83525" y="2418528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27" name="Text Placeholder 46">
            <a:extLst>
              <a:ext uri="{FF2B5EF4-FFF2-40B4-BE49-F238E27FC236}">
                <a16:creationId xmlns:a16="http://schemas.microsoft.com/office/drawing/2014/main" id="{83E58C0A-5689-B848-BD71-1C931AD71E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87881" y="2826818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28" name="Marcador de Posição do Texto 36">
            <a:extLst>
              <a:ext uri="{FF2B5EF4-FFF2-40B4-BE49-F238E27FC236}">
                <a16:creationId xmlns:a16="http://schemas.microsoft.com/office/drawing/2014/main" id="{5AC0317D-61AC-2246-AE1B-D90929452F6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6441" y="4239910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29" name="Text Placeholder 46">
            <a:extLst>
              <a:ext uri="{FF2B5EF4-FFF2-40B4-BE49-F238E27FC236}">
                <a16:creationId xmlns:a16="http://schemas.microsoft.com/office/drawing/2014/main" id="{BE59C53D-FE74-074E-9F9F-74AB05207DC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20797" y="4648200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30" name="Marcador de Posição do Texto 36">
            <a:extLst>
              <a:ext uri="{FF2B5EF4-FFF2-40B4-BE49-F238E27FC236}">
                <a16:creationId xmlns:a16="http://schemas.microsoft.com/office/drawing/2014/main" id="{F8163C9B-7CB5-9945-83DA-29AA734519A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65169" y="2418528"/>
            <a:ext cx="2601761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31" name="Text Placeholder 46">
            <a:extLst>
              <a:ext uri="{FF2B5EF4-FFF2-40B4-BE49-F238E27FC236}">
                <a16:creationId xmlns:a16="http://schemas.microsoft.com/office/drawing/2014/main" id="{06049703-C781-0644-9DB3-8CF31B0257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69526" y="2826818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32" name="Marcador de Posição do Texto 36">
            <a:extLst>
              <a:ext uri="{FF2B5EF4-FFF2-40B4-BE49-F238E27FC236}">
                <a16:creationId xmlns:a16="http://schemas.microsoft.com/office/drawing/2014/main" id="{B8E38041-F3CF-7D47-B0F9-5FC2893906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93473" y="4239910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33" name="Text Placeholder 46">
            <a:extLst>
              <a:ext uri="{FF2B5EF4-FFF2-40B4-BE49-F238E27FC236}">
                <a16:creationId xmlns:a16="http://schemas.microsoft.com/office/drawing/2014/main" id="{2D4893D6-7808-824E-B4C1-23EB3166FB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97829" y="4648200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D684A29-7F71-9A4D-A799-343B9ABA5896}"/>
              </a:ext>
            </a:extLst>
          </p:cNvPr>
          <p:cNvSpPr/>
          <p:nvPr userDrawn="1"/>
        </p:nvSpPr>
        <p:spPr>
          <a:xfrm>
            <a:off x="3580422" y="1606365"/>
            <a:ext cx="773963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CA9A5F5-AEF4-694D-9B37-A30FAA593CE6}"/>
              </a:ext>
            </a:extLst>
          </p:cNvPr>
          <p:cNvSpPr/>
          <p:nvPr userDrawn="1"/>
        </p:nvSpPr>
        <p:spPr>
          <a:xfrm>
            <a:off x="6249067" y="1609123"/>
            <a:ext cx="772852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2BAC13F-B5B0-684C-9C6A-6DD2C7DFCA2C}"/>
              </a:ext>
            </a:extLst>
          </p:cNvPr>
          <p:cNvSpPr/>
          <p:nvPr userDrawn="1"/>
        </p:nvSpPr>
        <p:spPr>
          <a:xfrm>
            <a:off x="8926540" y="1609379"/>
            <a:ext cx="773963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7" name="Rectangle 55">
            <a:extLst>
              <a:ext uri="{FF2B5EF4-FFF2-40B4-BE49-F238E27FC236}">
                <a16:creationId xmlns:a16="http://schemas.microsoft.com/office/drawing/2014/main" id="{979B8C98-BD5B-4244-BEEF-B380914BE70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81091" y="1652439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pt-PT" altLang="en-PT" sz="1600" b="1" noProof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 2</a:t>
            </a:r>
          </a:p>
        </p:txBody>
      </p:sp>
      <p:sp>
        <p:nvSpPr>
          <p:cNvPr id="38" name="Rectangle 55">
            <a:extLst>
              <a:ext uri="{FF2B5EF4-FFF2-40B4-BE49-F238E27FC236}">
                <a16:creationId xmlns:a16="http://schemas.microsoft.com/office/drawing/2014/main" id="{1EFB7145-D673-8B4B-A021-D32E1A02F6A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46837" y="1654352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pt-PT" altLang="en-PT" sz="1600" b="1" noProof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 3</a:t>
            </a:r>
          </a:p>
        </p:txBody>
      </p:sp>
      <p:sp>
        <p:nvSpPr>
          <p:cNvPr id="39" name="Rectangle 55">
            <a:extLst>
              <a:ext uri="{FF2B5EF4-FFF2-40B4-BE49-F238E27FC236}">
                <a16:creationId xmlns:a16="http://schemas.microsoft.com/office/drawing/2014/main" id="{75BBBBF6-3964-9840-BF26-9D175C32CFC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26540" y="1652243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pt-PT" altLang="en-PT" sz="1600" b="1" noProof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 4</a:t>
            </a:r>
          </a:p>
        </p:txBody>
      </p:sp>
      <p:sp>
        <p:nvSpPr>
          <p:cNvPr id="40" name="Marcador de Posição do Texto 36">
            <a:extLst>
              <a:ext uri="{FF2B5EF4-FFF2-40B4-BE49-F238E27FC236}">
                <a16:creationId xmlns:a16="http://schemas.microsoft.com/office/drawing/2014/main" id="{5EC4D601-887F-F643-BBC9-EE939D586F2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87068" y="1642951"/>
            <a:ext cx="1701662" cy="335165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1" name="Marcador de Posição do Texto 36">
            <a:extLst>
              <a:ext uri="{FF2B5EF4-FFF2-40B4-BE49-F238E27FC236}">
                <a16:creationId xmlns:a16="http://schemas.microsoft.com/office/drawing/2014/main" id="{31B89C87-7FCC-9742-BF8C-9867DDB4581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66566" y="1642951"/>
            <a:ext cx="1701662" cy="335165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2" name="Marcador de Posição do Texto 36">
            <a:extLst>
              <a:ext uri="{FF2B5EF4-FFF2-40B4-BE49-F238E27FC236}">
                <a16:creationId xmlns:a16="http://schemas.microsoft.com/office/drawing/2014/main" id="{BC5B7EA2-41F5-BD4F-96BE-8BEC347BE23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38587" y="1642951"/>
            <a:ext cx="1701662" cy="335165"/>
          </a:xfrm>
        </p:spPr>
        <p:txBody>
          <a:bodyPr anchor="ctr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3" name="Marcador de Posição do Texto 36">
            <a:extLst>
              <a:ext uri="{FF2B5EF4-FFF2-40B4-BE49-F238E27FC236}">
                <a16:creationId xmlns:a16="http://schemas.microsoft.com/office/drawing/2014/main" id="{1E75D8C3-F733-7B4E-9D96-2BD0EF7209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717807" y="1639755"/>
            <a:ext cx="1739163" cy="388757"/>
          </a:xfrm>
        </p:spPr>
        <p:txBody>
          <a:bodyPr anchor="ctr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30247333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ÁRIO EXECUTI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19">
            <a:extLst>
              <a:ext uri="{FF2B5EF4-FFF2-40B4-BE49-F238E27FC236}">
                <a16:creationId xmlns:a16="http://schemas.microsoft.com/office/drawing/2014/main" id="{C844230C-111C-BF47-8B8C-9A4D29718E63}"/>
              </a:ext>
            </a:extLst>
          </p:cNvPr>
          <p:cNvSpPr/>
          <p:nvPr userDrawn="1"/>
        </p:nvSpPr>
        <p:spPr>
          <a:xfrm>
            <a:off x="0" y="1641275"/>
            <a:ext cx="4038600" cy="339925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6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tângulo 19">
            <a:extLst>
              <a:ext uri="{FF2B5EF4-FFF2-40B4-BE49-F238E27FC236}">
                <a16:creationId xmlns:a16="http://schemas.microsoft.com/office/drawing/2014/main" id="{AB18C757-F346-154D-9654-2E4D56FC4A62}"/>
              </a:ext>
            </a:extLst>
          </p:cNvPr>
          <p:cNvSpPr/>
          <p:nvPr userDrawn="1"/>
        </p:nvSpPr>
        <p:spPr>
          <a:xfrm>
            <a:off x="0" y="3611639"/>
            <a:ext cx="4038600" cy="339925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6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tângulo 19">
            <a:extLst>
              <a:ext uri="{FF2B5EF4-FFF2-40B4-BE49-F238E27FC236}">
                <a16:creationId xmlns:a16="http://schemas.microsoft.com/office/drawing/2014/main" id="{163A00AC-4EF3-3246-97CF-D9056611FFBA}"/>
              </a:ext>
            </a:extLst>
          </p:cNvPr>
          <p:cNvSpPr/>
          <p:nvPr userDrawn="1"/>
        </p:nvSpPr>
        <p:spPr>
          <a:xfrm rot="10800000">
            <a:off x="4267200" y="3611145"/>
            <a:ext cx="7924800" cy="339925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6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90FA84-CE09-C64C-962E-0E8405C79E75}"/>
              </a:ext>
            </a:extLst>
          </p:cNvPr>
          <p:cNvSpPr/>
          <p:nvPr userDrawn="1"/>
        </p:nvSpPr>
        <p:spPr>
          <a:xfrm>
            <a:off x="10515600" y="6248400"/>
            <a:ext cx="152400" cy="15240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7AA11EA-5D6F-C043-B16D-E1CD6FF777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404D3EEC-7105-2741-B191-FE899E063C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37" name="Marcador de Posição do Texto 36">
            <a:extLst>
              <a:ext uri="{FF2B5EF4-FFF2-40B4-BE49-F238E27FC236}">
                <a16:creationId xmlns:a16="http://schemas.microsoft.com/office/drawing/2014/main" id="{2D9B6999-7377-9A40-BD24-FF514D12F2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7558" y="1646035"/>
            <a:ext cx="3211042" cy="335165"/>
          </a:xfrm>
        </p:spPr>
        <p:txBody>
          <a:bodyPr anchor="ctr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 DO SLIDE</a:t>
            </a:r>
          </a:p>
        </p:txBody>
      </p:sp>
      <p:sp>
        <p:nvSpPr>
          <p:cNvPr id="41" name="Marcador de Posição do Texto 36">
            <a:extLst>
              <a:ext uri="{FF2B5EF4-FFF2-40B4-BE49-F238E27FC236}">
                <a16:creationId xmlns:a16="http://schemas.microsoft.com/office/drawing/2014/main" id="{D12894F6-BED5-AB42-A991-88FC4FA9AC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00362" y="3611640"/>
            <a:ext cx="4132861" cy="326518"/>
          </a:xfrm>
        </p:spPr>
        <p:txBody>
          <a:bodyPr anchor="ctr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 DO SLIDE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95AF596-7CC9-DA40-87F2-5C6A014B90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4094" y="2095763"/>
            <a:ext cx="8009129" cy="1423988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6EE1914C-4024-3E41-A200-371E25E5461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4094" y="4138612"/>
            <a:ext cx="3214506" cy="2262188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lvl="0"/>
            <a:endParaRPr lang="pt-PT" noProof="0"/>
          </a:p>
        </p:txBody>
      </p:sp>
      <p:sp>
        <p:nvSpPr>
          <p:cNvPr id="48" name="Text Placeholder 43">
            <a:extLst>
              <a:ext uri="{FF2B5EF4-FFF2-40B4-BE49-F238E27FC236}">
                <a16:creationId xmlns:a16="http://schemas.microsoft.com/office/drawing/2014/main" id="{19A9DC89-B186-FB4A-8280-8D888C6151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00362" y="4138611"/>
            <a:ext cx="6553201" cy="1852811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lvl="0"/>
            <a:endParaRPr lang="pt-PT" noProof="0"/>
          </a:p>
        </p:txBody>
      </p:sp>
      <p:sp>
        <p:nvSpPr>
          <p:cNvPr id="49" name="Marcador de Posição do Texto 36">
            <a:extLst>
              <a:ext uri="{FF2B5EF4-FFF2-40B4-BE49-F238E27FC236}">
                <a16:creationId xmlns:a16="http://schemas.microsoft.com/office/drawing/2014/main" id="{42E0C685-F73E-3848-B1C5-BFFB321A56A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093" y="3618342"/>
            <a:ext cx="3214507" cy="326518"/>
          </a:xfrm>
        </p:spPr>
        <p:txBody>
          <a:bodyPr anchor="ctr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 DO SLIDE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737712E-868B-C64B-9359-34422106D2D5}"/>
              </a:ext>
            </a:extLst>
          </p:cNvPr>
          <p:cNvSpPr/>
          <p:nvPr/>
        </p:nvSpPr>
        <p:spPr>
          <a:xfrm>
            <a:off x="610398" y="1546478"/>
            <a:ext cx="177202" cy="177202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C8305BE-AE9C-BE4A-BD0E-FA0DA1854629}"/>
              </a:ext>
            </a:extLst>
          </p:cNvPr>
          <p:cNvSpPr/>
          <p:nvPr userDrawn="1"/>
        </p:nvSpPr>
        <p:spPr>
          <a:xfrm>
            <a:off x="610398" y="3529741"/>
            <a:ext cx="177202" cy="177202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888307C-3A2B-6645-B06A-42450CFED5D3}"/>
              </a:ext>
            </a:extLst>
          </p:cNvPr>
          <p:cNvSpPr/>
          <p:nvPr userDrawn="1"/>
        </p:nvSpPr>
        <p:spPr>
          <a:xfrm>
            <a:off x="4491745" y="3516893"/>
            <a:ext cx="177202" cy="177202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0" name="Picture Placeholder 5">
            <a:extLst>
              <a:ext uri="{FF2B5EF4-FFF2-40B4-BE49-F238E27FC236}">
                <a16:creationId xmlns:a16="http://schemas.microsoft.com/office/drawing/2014/main" id="{88B61D7E-6249-2240-A466-FF86FAF77034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698999" y="1614812"/>
            <a:ext cx="188526" cy="166149"/>
          </a:xfrm>
        </p:spPr>
        <p:txBody>
          <a:bodyPr>
            <a:noAutofit/>
          </a:bodyPr>
          <a:lstStyle>
            <a:lvl1pPr marL="0" indent="0" algn="ctr">
              <a:buNone/>
              <a:defRPr sz="3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1" name="Picture Placeholder 5">
            <a:extLst>
              <a:ext uri="{FF2B5EF4-FFF2-40B4-BE49-F238E27FC236}">
                <a16:creationId xmlns:a16="http://schemas.microsoft.com/office/drawing/2014/main" id="{99E63B21-50A7-8740-A9C1-D7915081508E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698999" y="3581975"/>
            <a:ext cx="188526" cy="166149"/>
          </a:xfrm>
        </p:spPr>
        <p:txBody>
          <a:bodyPr>
            <a:noAutofit/>
          </a:bodyPr>
          <a:lstStyle>
            <a:lvl1pPr marL="0" indent="0" algn="ctr">
              <a:buNone/>
              <a:defRPr sz="3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F3C6D2B-C7CF-C54B-9313-1A3102BC151E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4580346" y="3581975"/>
            <a:ext cx="188526" cy="166149"/>
          </a:xfrm>
        </p:spPr>
        <p:txBody>
          <a:bodyPr>
            <a:noAutofit/>
          </a:bodyPr>
          <a:lstStyle>
            <a:lvl1pPr marL="0" indent="0" algn="ctr">
              <a:buNone/>
              <a:defRPr sz="3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75D830F7-6345-784C-ABDF-406B52597C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8003152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89026373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ÇAO DA SOLUÇA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1D0B5C9-E3C2-A044-9305-A46C08A682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0" y="508976"/>
            <a:ext cx="9602403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5396F4-BA1F-BD40-BFA2-A183022E5B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30DB4DA-E5F9-2B40-909C-539031BEE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9" name="Line 63">
            <a:extLst>
              <a:ext uri="{FF2B5EF4-FFF2-40B4-BE49-F238E27FC236}">
                <a16:creationId xmlns:a16="http://schemas.microsoft.com/office/drawing/2014/main" id="{3CB49F96-58CF-A14D-B0BE-EBD50AC6920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441941" y="2418528"/>
            <a:ext cx="0" cy="3931920"/>
          </a:xfrm>
          <a:prstGeom prst="line">
            <a:avLst/>
          </a:prstGeom>
          <a:noFill/>
          <a:ln w="648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87482B27-1610-0A44-B9D5-C4E8505503D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23133" y="1534585"/>
            <a:ext cx="2587625" cy="5683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057A7FC7-AEA1-934F-B6E8-7A2C0F6FCE5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188659" y="1534390"/>
            <a:ext cx="2587625" cy="56832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wrap="none" anchor="t"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709951-466B-7549-9B30-DC2701B682C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869345" y="1533723"/>
            <a:ext cx="2587625" cy="5683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none" anchor="t"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5C19853A-B181-D142-872C-25C9F225A38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1694" y="1543009"/>
            <a:ext cx="2587625" cy="568325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14" name="Rectangle 55">
            <a:extLst>
              <a:ext uri="{FF2B5EF4-FFF2-40B4-BE49-F238E27FC236}">
                <a16:creationId xmlns:a16="http://schemas.microsoft.com/office/drawing/2014/main" id="{A8B59819-B671-CA48-A438-8C427752ABE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5011" y="1654877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r>
              <a:rPr lang="pt-PT" altLang="x-none" sz="1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C8BAA8-2C1E-EE49-A227-06EE1FDA8881}"/>
              </a:ext>
            </a:extLst>
          </p:cNvPr>
          <p:cNvSpPr/>
          <p:nvPr userDrawn="1"/>
        </p:nvSpPr>
        <p:spPr>
          <a:xfrm>
            <a:off x="895012" y="1606365"/>
            <a:ext cx="773963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rgbClr val="F0F2F6"/>
              </a:solidFill>
            </a:endParaRPr>
          </a:p>
        </p:txBody>
      </p:sp>
      <p:sp>
        <p:nvSpPr>
          <p:cNvPr id="16" name="Line 63">
            <a:extLst>
              <a:ext uri="{FF2B5EF4-FFF2-40B4-BE49-F238E27FC236}">
                <a16:creationId xmlns:a16="http://schemas.microsoft.com/office/drawing/2014/main" id="{5CFB79CE-9EF1-D14B-BE5B-F6F90EDE851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110758" y="2418528"/>
            <a:ext cx="0" cy="4015762"/>
          </a:xfrm>
          <a:prstGeom prst="line">
            <a:avLst/>
          </a:prstGeom>
          <a:noFill/>
          <a:ln w="648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17" name="Line 63">
            <a:extLst>
              <a:ext uri="{FF2B5EF4-FFF2-40B4-BE49-F238E27FC236}">
                <a16:creationId xmlns:a16="http://schemas.microsoft.com/office/drawing/2014/main" id="{A03E2CA4-B152-AB41-B10D-9E15C32AB11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785278" y="2418528"/>
            <a:ext cx="0" cy="4015762"/>
          </a:xfrm>
          <a:prstGeom prst="line">
            <a:avLst/>
          </a:prstGeom>
          <a:noFill/>
          <a:ln w="648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18" name="Marcador de Posição do Texto 36">
            <a:extLst>
              <a:ext uri="{FF2B5EF4-FFF2-40B4-BE49-F238E27FC236}">
                <a16:creationId xmlns:a16="http://schemas.microsoft.com/office/drawing/2014/main" id="{32D3FC73-AB6E-A643-AB8C-FB68551895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7559" y="2418528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19" name="Text Placeholder 46">
            <a:extLst>
              <a:ext uri="{FF2B5EF4-FFF2-40B4-BE49-F238E27FC236}">
                <a16:creationId xmlns:a16="http://schemas.microsoft.com/office/drawing/2014/main" id="{3B76F9AE-05F1-B04E-A8BD-8A7B83732E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1915" y="2826818"/>
            <a:ext cx="2525779" cy="1098796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1"/>
            <a:r>
              <a:rPr lang="pt-PT" noProof="0" err="1"/>
              <a:t>Second</a:t>
            </a:r>
            <a:r>
              <a:rPr lang="pt-PT" noProof="0"/>
              <a:t> </a:t>
            </a:r>
            <a:r>
              <a:rPr lang="pt-PT" noProof="0" err="1"/>
              <a:t>level</a:t>
            </a:r>
            <a:endParaRPr lang="pt-PT" noProof="0"/>
          </a:p>
        </p:txBody>
      </p:sp>
      <p:sp>
        <p:nvSpPr>
          <p:cNvPr id="20" name="Marcador de Posição do Texto 36">
            <a:extLst>
              <a:ext uri="{FF2B5EF4-FFF2-40B4-BE49-F238E27FC236}">
                <a16:creationId xmlns:a16="http://schemas.microsoft.com/office/drawing/2014/main" id="{D3764E2C-710D-2540-8D0F-39537E6C0D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5715" y="4239910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21" name="Text Placeholder 46">
            <a:extLst>
              <a:ext uri="{FF2B5EF4-FFF2-40B4-BE49-F238E27FC236}">
                <a16:creationId xmlns:a16="http://schemas.microsoft.com/office/drawing/2014/main" id="{0E0FA276-ACED-A742-B50E-582F5D7E15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71" y="4648200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22" name="Marcador de Posição do Texto 36">
            <a:extLst>
              <a:ext uri="{FF2B5EF4-FFF2-40B4-BE49-F238E27FC236}">
                <a16:creationId xmlns:a16="http://schemas.microsoft.com/office/drawing/2014/main" id="{4638808A-8BD5-5C47-81BF-4CADC706B5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28463" y="2418528"/>
            <a:ext cx="2582289" cy="335165"/>
          </a:xfrm>
        </p:spPr>
        <p:txBody>
          <a:bodyPr anchor="ctr">
            <a:noAutofit/>
          </a:bodyPr>
          <a:lstStyle>
            <a:lvl1pPr marL="0" indent="0">
              <a:spcAft>
                <a:spcPts val="0"/>
              </a:spcAft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23" name="Text Placeholder 46">
            <a:extLst>
              <a:ext uri="{FF2B5EF4-FFF2-40B4-BE49-F238E27FC236}">
                <a16:creationId xmlns:a16="http://schemas.microsoft.com/office/drawing/2014/main" id="{C6D5CA95-43E7-DB45-88FC-EF096815E3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32819" y="2826818"/>
            <a:ext cx="2577959" cy="779462"/>
          </a:xfrm>
        </p:spPr>
        <p:txBody>
          <a:bodyPr>
            <a:noAutofit/>
          </a:bodyPr>
          <a:lstStyle>
            <a:lvl1pPr>
              <a:spcAft>
                <a:spcPts val="600"/>
              </a:spcAft>
              <a:defRPr sz="1200"/>
            </a:lvl1pPr>
            <a:lvl2pPr>
              <a:spcAft>
                <a:spcPts val="600"/>
              </a:spcAft>
              <a:defRPr sz="1200"/>
            </a:lvl2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1"/>
            <a:r>
              <a:rPr lang="pt-PT" noProof="0" err="1"/>
              <a:t>Second</a:t>
            </a:r>
            <a:r>
              <a:rPr lang="pt-PT" noProof="0"/>
              <a:t> </a:t>
            </a:r>
            <a:r>
              <a:rPr lang="pt-PT" noProof="0" err="1"/>
              <a:t>level</a:t>
            </a:r>
            <a:endParaRPr lang="pt-PT" noProof="0"/>
          </a:p>
        </p:txBody>
      </p:sp>
      <p:sp>
        <p:nvSpPr>
          <p:cNvPr id="24" name="Marcador de Posição do Texto 36">
            <a:extLst>
              <a:ext uri="{FF2B5EF4-FFF2-40B4-BE49-F238E27FC236}">
                <a16:creationId xmlns:a16="http://schemas.microsoft.com/office/drawing/2014/main" id="{2F580A49-0C28-1144-8453-62563827F4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9005" y="4239910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25" name="Text Placeholder 46">
            <a:extLst>
              <a:ext uri="{FF2B5EF4-FFF2-40B4-BE49-F238E27FC236}">
                <a16:creationId xmlns:a16="http://schemas.microsoft.com/office/drawing/2014/main" id="{240E0E5D-BD3C-1A46-B938-3951EF3F07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13361" y="4648200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26" name="Marcador de Posição do Texto 36">
            <a:extLst>
              <a:ext uri="{FF2B5EF4-FFF2-40B4-BE49-F238E27FC236}">
                <a16:creationId xmlns:a16="http://schemas.microsoft.com/office/drawing/2014/main" id="{13CC9883-8B60-C24F-87F0-EBD0326B71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83525" y="2418528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27" name="Text Placeholder 46">
            <a:extLst>
              <a:ext uri="{FF2B5EF4-FFF2-40B4-BE49-F238E27FC236}">
                <a16:creationId xmlns:a16="http://schemas.microsoft.com/office/drawing/2014/main" id="{83E58C0A-5689-B848-BD71-1C931AD71E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87881" y="2826818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28" name="Marcador de Posição do Texto 36">
            <a:extLst>
              <a:ext uri="{FF2B5EF4-FFF2-40B4-BE49-F238E27FC236}">
                <a16:creationId xmlns:a16="http://schemas.microsoft.com/office/drawing/2014/main" id="{5AC0317D-61AC-2246-AE1B-D90929452F6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6441" y="4239910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29" name="Text Placeholder 46">
            <a:extLst>
              <a:ext uri="{FF2B5EF4-FFF2-40B4-BE49-F238E27FC236}">
                <a16:creationId xmlns:a16="http://schemas.microsoft.com/office/drawing/2014/main" id="{BE59C53D-FE74-074E-9F9F-74AB05207DC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20797" y="4648200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30" name="Marcador de Posição do Texto 36">
            <a:extLst>
              <a:ext uri="{FF2B5EF4-FFF2-40B4-BE49-F238E27FC236}">
                <a16:creationId xmlns:a16="http://schemas.microsoft.com/office/drawing/2014/main" id="{F8163C9B-7CB5-9945-83DA-29AA734519A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65169" y="2418528"/>
            <a:ext cx="2601761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31" name="Text Placeholder 46">
            <a:extLst>
              <a:ext uri="{FF2B5EF4-FFF2-40B4-BE49-F238E27FC236}">
                <a16:creationId xmlns:a16="http://schemas.microsoft.com/office/drawing/2014/main" id="{06049703-C781-0644-9DB3-8CF31B0257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69526" y="2826818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32" name="Marcador de Posição do Texto 36">
            <a:extLst>
              <a:ext uri="{FF2B5EF4-FFF2-40B4-BE49-F238E27FC236}">
                <a16:creationId xmlns:a16="http://schemas.microsoft.com/office/drawing/2014/main" id="{B8E38041-F3CF-7D47-B0F9-5FC2893906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93473" y="4239910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33" name="Text Placeholder 46">
            <a:extLst>
              <a:ext uri="{FF2B5EF4-FFF2-40B4-BE49-F238E27FC236}">
                <a16:creationId xmlns:a16="http://schemas.microsoft.com/office/drawing/2014/main" id="{2D4893D6-7808-824E-B4C1-23EB3166FB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97829" y="4648200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D684A29-7F71-9A4D-A799-343B9ABA5896}"/>
              </a:ext>
            </a:extLst>
          </p:cNvPr>
          <p:cNvSpPr/>
          <p:nvPr userDrawn="1"/>
        </p:nvSpPr>
        <p:spPr>
          <a:xfrm>
            <a:off x="3580422" y="1606365"/>
            <a:ext cx="773963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rgbClr val="F0F2F6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CA9A5F5-AEF4-694D-9B37-A30FAA593CE6}"/>
              </a:ext>
            </a:extLst>
          </p:cNvPr>
          <p:cNvSpPr/>
          <p:nvPr userDrawn="1"/>
        </p:nvSpPr>
        <p:spPr>
          <a:xfrm>
            <a:off x="6249067" y="1609123"/>
            <a:ext cx="772852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rgbClr val="F0F2F6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2BAC13F-B5B0-684C-9C6A-6DD2C7DFCA2C}"/>
              </a:ext>
            </a:extLst>
          </p:cNvPr>
          <p:cNvSpPr/>
          <p:nvPr userDrawn="1"/>
        </p:nvSpPr>
        <p:spPr>
          <a:xfrm>
            <a:off x="8926540" y="1609379"/>
            <a:ext cx="773963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rgbClr val="F0F2F6"/>
              </a:solidFill>
            </a:endParaRPr>
          </a:p>
        </p:txBody>
      </p:sp>
      <p:sp>
        <p:nvSpPr>
          <p:cNvPr id="37" name="Rectangle 55">
            <a:extLst>
              <a:ext uri="{FF2B5EF4-FFF2-40B4-BE49-F238E27FC236}">
                <a16:creationId xmlns:a16="http://schemas.microsoft.com/office/drawing/2014/main" id="{979B8C98-BD5B-4244-BEEF-B380914BE70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81091" y="1652439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r>
              <a:rPr lang="pt-PT" altLang="x-none" sz="1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 2</a:t>
            </a:r>
          </a:p>
        </p:txBody>
      </p:sp>
      <p:sp>
        <p:nvSpPr>
          <p:cNvPr id="38" name="Rectangle 55">
            <a:extLst>
              <a:ext uri="{FF2B5EF4-FFF2-40B4-BE49-F238E27FC236}">
                <a16:creationId xmlns:a16="http://schemas.microsoft.com/office/drawing/2014/main" id="{1EFB7145-D673-8B4B-A021-D32E1A02F6A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46837" y="1654352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r>
              <a:rPr lang="pt-PT" altLang="x-none" sz="1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 3</a:t>
            </a:r>
          </a:p>
        </p:txBody>
      </p:sp>
      <p:sp>
        <p:nvSpPr>
          <p:cNvPr id="39" name="Rectangle 55">
            <a:extLst>
              <a:ext uri="{FF2B5EF4-FFF2-40B4-BE49-F238E27FC236}">
                <a16:creationId xmlns:a16="http://schemas.microsoft.com/office/drawing/2014/main" id="{75BBBBF6-3964-9840-BF26-9D175C32CFC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26540" y="1652243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r>
              <a:rPr lang="pt-PT" altLang="x-none" sz="1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 4</a:t>
            </a:r>
          </a:p>
        </p:txBody>
      </p:sp>
      <p:sp>
        <p:nvSpPr>
          <p:cNvPr id="40" name="Marcador de Posição do Texto 36">
            <a:extLst>
              <a:ext uri="{FF2B5EF4-FFF2-40B4-BE49-F238E27FC236}">
                <a16:creationId xmlns:a16="http://schemas.microsoft.com/office/drawing/2014/main" id="{5EC4D601-887F-F643-BBC9-EE939D586F2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87068" y="1642951"/>
            <a:ext cx="1701662" cy="335165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1" name="Marcador de Posição do Texto 36">
            <a:extLst>
              <a:ext uri="{FF2B5EF4-FFF2-40B4-BE49-F238E27FC236}">
                <a16:creationId xmlns:a16="http://schemas.microsoft.com/office/drawing/2014/main" id="{31B89C87-7FCC-9742-BF8C-9867DDB4581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66566" y="1642951"/>
            <a:ext cx="1701662" cy="335165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2" name="Marcador de Posição do Texto 36">
            <a:extLst>
              <a:ext uri="{FF2B5EF4-FFF2-40B4-BE49-F238E27FC236}">
                <a16:creationId xmlns:a16="http://schemas.microsoft.com/office/drawing/2014/main" id="{BC5B7EA2-41F5-BD4F-96BE-8BEC347BE23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38587" y="1642951"/>
            <a:ext cx="1701662" cy="335165"/>
          </a:xfrm>
        </p:spPr>
        <p:txBody>
          <a:bodyPr anchor="ctr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3" name="Marcador de Posição do Texto 36">
            <a:extLst>
              <a:ext uri="{FF2B5EF4-FFF2-40B4-BE49-F238E27FC236}">
                <a16:creationId xmlns:a16="http://schemas.microsoft.com/office/drawing/2014/main" id="{1E75D8C3-F733-7B4E-9D96-2BD0EF7209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717807" y="1639755"/>
            <a:ext cx="1739163" cy="388757"/>
          </a:xfrm>
        </p:spPr>
        <p:txBody>
          <a:bodyPr anchor="ctr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223896962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O DE DESENVOLV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3">
            <a:extLst>
              <a:ext uri="{FF2B5EF4-FFF2-40B4-BE49-F238E27FC236}">
                <a16:creationId xmlns:a16="http://schemas.microsoft.com/office/drawing/2014/main" id="{E012CE2A-6B0E-2C4D-942A-6D19787CAF5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441941" y="2907500"/>
            <a:ext cx="0" cy="3009134"/>
          </a:xfrm>
          <a:prstGeom prst="line">
            <a:avLst/>
          </a:prstGeom>
          <a:noFill/>
          <a:ln w="648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E8415A0D-91C3-F540-8FCF-36A29C8FC85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23133" y="2023556"/>
            <a:ext cx="2587625" cy="5683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2D062BD1-3C1C-0546-BF42-6741BB4ED43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188659" y="2023361"/>
            <a:ext cx="2587625" cy="56832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F94906-1A84-B041-B97C-19B4C712257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869345" y="2022694"/>
            <a:ext cx="2587625" cy="5683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0B2FD971-F765-7146-A889-00D6DB3CF24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1694" y="2031980"/>
            <a:ext cx="2587625" cy="568325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11" name="Rectangle 55">
            <a:extLst>
              <a:ext uri="{FF2B5EF4-FFF2-40B4-BE49-F238E27FC236}">
                <a16:creationId xmlns:a16="http://schemas.microsoft.com/office/drawing/2014/main" id="{E4E0135B-08D7-EF44-BF7B-3F585000D6E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5011" y="2143848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r>
              <a:rPr lang="en-US" altLang="x-none" sz="1600" b="1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</a:t>
            </a:r>
            <a:r>
              <a:rPr lang="en-US" altLang="x-none" sz="1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761329-8071-CB4B-AAB5-8E2DD62EFB32}"/>
              </a:ext>
            </a:extLst>
          </p:cNvPr>
          <p:cNvSpPr/>
          <p:nvPr userDrawn="1"/>
        </p:nvSpPr>
        <p:spPr>
          <a:xfrm>
            <a:off x="895012" y="2095336"/>
            <a:ext cx="773963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rgbClr val="F0F2F6"/>
              </a:solidFill>
            </a:endParaRPr>
          </a:p>
        </p:txBody>
      </p:sp>
      <p:sp>
        <p:nvSpPr>
          <p:cNvPr id="26" name="Line 63">
            <a:extLst>
              <a:ext uri="{FF2B5EF4-FFF2-40B4-BE49-F238E27FC236}">
                <a16:creationId xmlns:a16="http://schemas.microsoft.com/office/drawing/2014/main" id="{94BF7CAD-B8B5-9A44-B6D3-EE958A6862C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110758" y="2907499"/>
            <a:ext cx="0" cy="3009134"/>
          </a:xfrm>
          <a:prstGeom prst="line">
            <a:avLst/>
          </a:prstGeom>
          <a:noFill/>
          <a:ln w="648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29" name="Line 63">
            <a:extLst>
              <a:ext uri="{FF2B5EF4-FFF2-40B4-BE49-F238E27FC236}">
                <a16:creationId xmlns:a16="http://schemas.microsoft.com/office/drawing/2014/main" id="{9E929504-350E-FA49-B4CC-EDDC8606985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785278" y="2907499"/>
            <a:ext cx="0" cy="3009134"/>
          </a:xfrm>
          <a:prstGeom prst="line">
            <a:avLst/>
          </a:prstGeom>
          <a:noFill/>
          <a:ln w="648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x-none">
              <a:solidFill>
                <a:srgbClr val="00151E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04547BC-AF62-8541-9F3D-94706E95A7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8" name="Marcador de Posição do Texto 36">
            <a:extLst>
              <a:ext uri="{FF2B5EF4-FFF2-40B4-BE49-F238E27FC236}">
                <a16:creationId xmlns:a16="http://schemas.microsoft.com/office/drawing/2014/main" id="{5052AA59-DB44-4D48-B2AB-A458831EE3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7559" y="2907499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6D9D118-B9CA-3A47-9488-E1FCA4519A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1915" y="3315789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1"/>
            <a:r>
              <a:rPr lang="pt-PT" noProof="0" err="1"/>
              <a:t>Second</a:t>
            </a:r>
            <a:r>
              <a:rPr lang="pt-PT" noProof="0"/>
              <a:t> </a:t>
            </a:r>
            <a:r>
              <a:rPr lang="pt-PT" noProof="0" err="1"/>
              <a:t>level</a:t>
            </a:r>
            <a:endParaRPr lang="pt-PT" noProof="0"/>
          </a:p>
        </p:txBody>
      </p:sp>
      <p:sp>
        <p:nvSpPr>
          <p:cNvPr id="49" name="Marcador de Posição do Texto 36">
            <a:extLst>
              <a:ext uri="{FF2B5EF4-FFF2-40B4-BE49-F238E27FC236}">
                <a16:creationId xmlns:a16="http://schemas.microsoft.com/office/drawing/2014/main" id="{1BFE38D0-B952-C743-BA5A-1A37BAD5CB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5715" y="4728881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34182F95-0E37-8D47-99CE-34D63CE4BA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71" y="5137171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1"/>
            <a:r>
              <a:rPr lang="pt-PT" noProof="0" err="1"/>
              <a:t>Second</a:t>
            </a:r>
            <a:r>
              <a:rPr lang="pt-PT" noProof="0"/>
              <a:t> </a:t>
            </a:r>
            <a:r>
              <a:rPr lang="pt-PT" noProof="0" err="1"/>
              <a:t>level</a:t>
            </a:r>
            <a:endParaRPr lang="pt-PT" noProof="0"/>
          </a:p>
        </p:txBody>
      </p:sp>
      <p:sp>
        <p:nvSpPr>
          <p:cNvPr id="51" name="Marcador de Posição do Texto 36">
            <a:extLst>
              <a:ext uri="{FF2B5EF4-FFF2-40B4-BE49-F238E27FC236}">
                <a16:creationId xmlns:a16="http://schemas.microsoft.com/office/drawing/2014/main" id="{CA25E989-4780-9940-A678-3242138D38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28463" y="2907499"/>
            <a:ext cx="2582289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EAD43C95-1952-E949-91C1-BA46844C522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32819" y="3315789"/>
            <a:ext cx="2577959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53" name="Marcador de Posição do Texto 36">
            <a:extLst>
              <a:ext uri="{FF2B5EF4-FFF2-40B4-BE49-F238E27FC236}">
                <a16:creationId xmlns:a16="http://schemas.microsoft.com/office/drawing/2014/main" id="{119E0864-C293-7D4B-9663-CB31D68FE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9005" y="4728881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0DC57539-9E40-1A4B-BB4B-58B7AA02FB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13361" y="5137171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55" name="Marcador de Posição do Texto 36">
            <a:extLst>
              <a:ext uri="{FF2B5EF4-FFF2-40B4-BE49-F238E27FC236}">
                <a16:creationId xmlns:a16="http://schemas.microsoft.com/office/drawing/2014/main" id="{62FD707D-C04B-5249-A604-CD20D389BA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83525" y="2907499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6" name="Text Placeholder 46">
            <a:extLst>
              <a:ext uri="{FF2B5EF4-FFF2-40B4-BE49-F238E27FC236}">
                <a16:creationId xmlns:a16="http://schemas.microsoft.com/office/drawing/2014/main" id="{8AE1A2D8-65EC-774A-A909-725D81D049D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87881" y="3315789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57" name="Marcador de Posição do Texto 36">
            <a:extLst>
              <a:ext uri="{FF2B5EF4-FFF2-40B4-BE49-F238E27FC236}">
                <a16:creationId xmlns:a16="http://schemas.microsoft.com/office/drawing/2014/main" id="{C39203B3-1E52-7444-B308-0BC7C44ED2C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6441" y="4728881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8" name="Text Placeholder 46">
            <a:extLst>
              <a:ext uri="{FF2B5EF4-FFF2-40B4-BE49-F238E27FC236}">
                <a16:creationId xmlns:a16="http://schemas.microsoft.com/office/drawing/2014/main" id="{5B887939-A86B-714D-BDA2-C64FF5E77B7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20797" y="5137171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59" name="Marcador de Posição do Texto 36">
            <a:extLst>
              <a:ext uri="{FF2B5EF4-FFF2-40B4-BE49-F238E27FC236}">
                <a16:creationId xmlns:a16="http://schemas.microsoft.com/office/drawing/2014/main" id="{9EF09692-4EE1-5F40-8D6E-ADFB651F4A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65169" y="2907499"/>
            <a:ext cx="2601761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0" name="Text Placeholder 46">
            <a:extLst>
              <a:ext uri="{FF2B5EF4-FFF2-40B4-BE49-F238E27FC236}">
                <a16:creationId xmlns:a16="http://schemas.microsoft.com/office/drawing/2014/main" id="{24D776C5-9F77-924B-8DDC-B3CBB601D4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69526" y="3315789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61" name="Marcador de Posição do Texto 36">
            <a:extLst>
              <a:ext uri="{FF2B5EF4-FFF2-40B4-BE49-F238E27FC236}">
                <a16:creationId xmlns:a16="http://schemas.microsoft.com/office/drawing/2014/main" id="{695657FB-2DB4-214C-99B2-5EA55A9D1D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93473" y="4728881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2" name="Text Placeholder 46">
            <a:extLst>
              <a:ext uri="{FF2B5EF4-FFF2-40B4-BE49-F238E27FC236}">
                <a16:creationId xmlns:a16="http://schemas.microsoft.com/office/drawing/2014/main" id="{A58EC62F-80E6-A647-94D5-8F85329DF9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97829" y="5137171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42DD77A-025C-BC4A-98D0-C3D268D47E85}"/>
              </a:ext>
            </a:extLst>
          </p:cNvPr>
          <p:cNvSpPr/>
          <p:nvPr userDrawn="1"/>
        </p:nvSpPr>
        <p:spPr>
          <a:xfrm>
            <a:off x="3580422" y="2095336"/>
            <a:ext cx="773963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rgbClr val="F0F2F6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457992B-D0A9-3644-A6E6-0CB700F1EB78}"/>
              </a:ext>
            </a:extLst>
          </p:cNvPr>
          <p:cNvSpPr/>
          <p:nvPr userDrawn="1"/>
        </p:nvSpPr>
        <p:spPr>
          <a:xfrm>
            <a:off x="6249067" y="2098094"/>
            <a:ext cx="772852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rgbClr val="F0F2F6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D7E17F0-9E8D-2C4B-8677-99E83E9BE0AC}"/>
              </a:ext>
            </a:extLst>
          </p:cNvPr>
          <p:cNvSpPr/>
          <p:nvPr userDrawn="1"/>
        </p:nvSpPr>
        <p:spPr>
          <a:xfrm>
            <a:off x="8926540" y="2098350"/>
            <a:ext cx="773963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rgbClr val="F0F2F6"/>
              </a:solidFill>
            </a:endParaRPr>
          </a:p>
        </p:txBody>
      </p:sp>
      <p:sp>
        <p:nvSpPr>
          <p:cNvPr id="70" name="Rectangle 55">
            <a:extLst>
              <a:ext uri="{FF2B5EF4-FFF2-40B4-BE49-F238E27FC236}">
                <a16:creationId xmlns:a16="http://schemas.microsoft.com/office/drawing/2014/main" id="{6317AF11-260E-EE4B-867E-056C8BCC745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81091" y="2141410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r>
              <a:rPr lang="en-US" altLang="x-none" sz="1600" b="1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</a:t>
            </a:r>
            <a:r>
              <a:rPr lang="en-US" altLang="x-none" sz="1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</a:t>
            </a:r>
          </a:p>
        </p:txBody>
      </p:sp>
      <p:sp>
        <p:nvSpPr>
          <p:cNvPr id="76" name="Rectangle 55">
            <a:extLst>
              <a:ext uri="{FF2B5EF4-FFF2-40B4-BE49-F238E27FC236}">
                <a16:creationId xmlns:a16="http://schemas.microsoft.com/office/drawing/2014/main" id="{5A5E102E-E031-7645-B10F-6D60BD867BD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46837" y="2143323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r>
              <a:rPr lang="en-US" altLang="x-none" sz="1600" b="1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</a:t>
            </a:r>
            <a:r>
              <a:rPr lang="en-US" altLang="x-none" sz="1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3</a:t>
            </a:r>
          </a:p>
        </p:txBody>
      </p:sp>
      <p:sp>
        <p:nvSpPr>
          <p:cNvPr id="78" name="Rectangle 55">
            <a:extLst>
              <a:ext uri="{FF2B5EF4-FFF2-40B4-BE49-F238E27FC236}">
                <a16:creationId xmlns:a16="http://schemas.microsoft.com/office/drawing/2014/main" id="{527F99B6-3742-E04B-822E-398600AF1E2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26540" y="2141214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r>
              <a:rPr lang="en-US" altLang="x-none" sz="1600" b="1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</a:t>
            </a:r>
            <a:r>
              <a:rPr lang="en-US" altLang="x-none" sz="1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4</a:t>
            </a:r>
          </a:p>
        </p:txBody>
      </p:sp>
      <p:sp>
        <p:nvSpPr>
          <p:cNvPr id="80" name="Marcador de Posição do Texto 36">
            <a:extLst>
              <a:ext uri="{FF2B5EF4-FFF2-40B4-BE49-F238E27FC236}">
                <a16:creationId xmlns:a16="http://schemas.microsoft.com/office/drawing/2014/main" id="{F6542906-D6B9-D942-B156-27FB0B98CF6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87068" y="2131922"/>
            <a:ext cx="1701662" cy="335165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82" name="Marcador de Posição do Texto 36">
            <a:extLst>
              <a:ext uri="{FF2B5EF4-FFF2-40B4-BE49-F238E27FC236}">
                <a16:creationId xmlns:a16="http://schemas.microsoft.com/office/drawing/2014/main" id="{0226813D-C7A6-A648-BC45-3B0F1CE971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66566" y="2131922"/>
            <a:ext cx="1701662" cy="335165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83" name="Marcador de Posição do Texto 36">
            <a:extLst>
              <a:ext uri="{FF2B5EF4-FFF2-40B4-BE49-F238E27FC236}">
                <a16:creationId xmlns:a16="http://schemas.microsoft.com/office/drawing/2014/main" id="{565A54BA-6F6F-3B46-990B-32CC0B85E04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38587" y="2131922"/>
            <a:ext cx="1701662" cy="335165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85" name="Marcador de Posição do Texto 36">
            <a:extLst>
              <a:ext uri="{FF2B5EF4-FFF2-40B4-BE49-F238E27FC236}">
                <a16:creationId xmlns:a16="http://schemas.microsoft.com/office/drawing/2014/main" id="{C4FFDB16-9DE3-F74A-B651-83956DDC978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717808" y="2128726"/>
            <a:ext cx="1701662" cy="335165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2" name="AutoShape 6">
            <a:extLst>
              <a:ext uri="{FF2B5EF4-FFF2-40B4-BE49-F238E27FC236}">
                <a16:creationId xmlns:a16="http://schemas.microsoft.com/office/drawing/2014/main" id="{2A237653-F5D3-5F43-8D37-9D6A640518B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66800" y="1888304"/>
            <a:ext cx="2209800" cy="94595"/>
          </a:xfrm>
          <a:custGeom>
            <a:avLst/>
            <a:gdLst>
              <a:gd name="G0" fmla="*/ 32767 5978 1"/>
              <a:gd name="G1" fmla="*/ G0 1 32767"/>
              <a:gd name="G2" fmla="*/ 0 238 1"/>
              <a:gd name="G3" fmla="*/ G2 1 32767"/>
              <a:gd name="G4" fmla="*/ 32767 5978 1"/>
              <a:gd name="G5" fmla="*/ G4 1 32767"/>
              <a:gd name="G6" fmla="*/ 32767 238 1"/>
              <a:gd name="G7" fmla="*/ G6 1 32767"/>
              <a:gd name="G8" fmla="*/ 0 5978 1"/>
              <a:gd name="G9" fmla="*/ G8 1 32767"/>
              <a:gd name="G10" fmla="*/ 32767 238 1"/>
              <a:gd name="G11" fmla="*/ G10 1 32767"/>
              <a:gd name="G12" fmla="*/ 0 5978 1"/>
              <a:gd name="G13" fmla="*/ G12 1 32767"/>
              <a:gd name="G14" fmla="*/ 0 238 1"/>
              <a:gd name="G15" fmla="*/ G14 1 32767"/>
              <a:gd name="G16" fmla="+- 5978 0 0"/>
              <a:gd name="G17" fmla="+- 238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2152022" y="0"/>
                </a:moveTo>
                <a:lnTo>
                  <a:pt x="2152022" y="85697"/>
                </a:lnTo>
                <a:lnTo>
                  <a:pt x="0" y="85697"/>
                </a:lnTo>
                <a:lnTo>
                  <a:pt x="0" y="0"/>
                </a:lnTo>
              </a:path>
            </a:pathLst>
          </a:custGeom>
          <a:noFill/>
          <a:ln w="9360" cap="flat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x-none">
              <a:solidFill>
                <a:srgbClr val="D6DDE5"/>
              </a:solidFill>
            </a:endParaRPr>
          </a:p>
        </p:txBody>
      </p:sp>
      <p:sp>
        <p:nvSpPr>
          <p:cNvPr id="46" name="AutoShape 6">
            <a:extLst>
              <a:ext uri="{FF2B5EF4-FFF2-40B4-BE49-F238E27FC236}">
                <a16:creationId xmlns:a16="http://schemas.microsoft.com/office/drawing/2014/main" id="{60E6AD8C-3FB7-7646-94A2-B277B1DE54B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712045" y="1887370"/>
            <a:ext cx="2209800" cy="94595"/>
          </a:xfrm>
          <a:custGeom>
            <a:avLst/>
            <a:gdLst>
              <a:gd name="G0" fmla="*/ 32767 5978 1"/>
              <a:gd name="G1" fmla="*/ G0 1 32767"/>
              <a:gd name="G2" fmla="*/ 0 238 1"/>
              <a:gd name="G3" fmla="*/ G2 1 32767"/>
              <a:gd name="G4" fmla="*/ 32767 5978 1"/>
              <a:gd name="G5" fmla="*/ G4 1 32767"/>
              <a:gd name="G6" fmla="*/ 32767 238 1"/>
              <a:gd name="G7" fmla="*/ G6 1 32767"/>
              <a:gd name="G8" fmla="*/ 0 5978 1"/>
              <a:gd name="G9" fmla="*/ G8 1 32767"/>
              <a:gd name="G10" fmla="*/ 32767 238 1"/>
              <a:gd name="G11" fmla="*/ G10 1 32767"/>
              <a:gd name="G12" fmla="*/ 0 5978 1"/>
              <a:gd name="G13" fmla="*/ G12 1 32767"/>
              <a:gd name="G14" fmla="*/ 0 238 1"/>
              <a:gd name="G15" fmla="*/ G14 1 32767"/>
              <a:gd name="G16" fmla="+- 5978 0 0"/>
              <a:gd name="G17" fmla="+- 238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2152022" y="0"/>
                </a:moveTo>
                <a:lnTo>
                  <a:pt x="2152022" y="85697"/>
                </a:lnTo>
                <a:lnTo>
                  <a:pt x="0" y="85697"/>
                </a:lnTo>
                <a:lnTo>
                  <a:pt x="0" y="0"/>
                </a:lnTo>
              </a:path>
            </a:pathLst>
          </a:custGeom>
          <a:noFill/>
          <a:ln w="9360" cap="flat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x-none">
              <a:solidFill>
                <a:srgbClr val="D6DDE5"/>
              </a:solidFill>
            </a:endParaRPr>
          </a:p>
        </p:txBody>
      </p:sp>
      <p:sp>
        <p:nvSpPr>
          <p:cNvPr id="67" name="Line 11">
            <a:extLst>
              <a:ext uri="{FF2B5EF4-FFF2-40B4-BE49-F238E27FC236}">
                <a16:creationId xmlns:a16="http://schemas.microsoft.com/office/drawing/2014/main" id="{6865F183-FA3C-9043-91F9-402F53D51A79}"/>
              </a:ext>
            </a:extLst>
          </p:cNvPr>
          <p:cNvSpPr>
            <a:spLocks noChangeShapeType="1"/>
          </p:cNvSpPr>
          <p:nvPr userDrawn="1"/>
        </p:nvSpPr>
        <p:spPr bwMode="auto">
          <a:xfrm rot="16200000">
            <a:off x="409377" y="2314597"/>
            <a:ext cx="552845" cy="0"/>
          </a:xfrm>
          <a:prstGeom prst="line">
            <a:avLst/>
          </a:prstGeom>
          <a:noFill/>
          <a:ln w="12600" cap="flat">
            <a:solidFill>
              <a:srgbClr val="D6DDE5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69" name="Line 62">
            <a:extLst>
              <a:ext uri="{FF2B5EF4-FFF2-40B4-BE49-F238E27FC236}">
                <a16:creationId xmlns:a16="http://schemas.microsoft.com/office/drawing/2014/main" id="{AE91F40A-8E3B-C44D-8043-6B57D8532C2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21828" y="2907500"/>
            <a:ext cx="0" cy="3009134"/>
          </a:xfrm>
          <a:prstGeom prst="line">
            <a:avLst/>
          </a:prstGeom>
          <a:noFill/>
          <a:ln w="6480" cap="flat">
            <a:solidFill>
              <a:srgbClr val="D9D9D9">
                <a:alpha val="64000"/>
              </a:srgb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74" name="Marcador de Posição do Texto 36">
            <a:extLst>
              <a:ext uri="{FF2B5EF4-FFF2-40B4-BE49-F238E27FC236}">
                <a16:creationId xmlns:a16="http://schemas.microsoft.com/office/drawing/2014/main" id="{EB837B3D-9FEA-694C-AB00-A5ADC160AF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73623" y="1699958"/>
            <a:ext cx="1374475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84" name="Marcador de Posição do Texto 36">
            <a:extLst>
              <a:ext uri="{FF2B5EF4-FFF2-40B4-BE49-F238E27FC236}">
                <a16:creationId xmlns:a16="http://schemas.microsoft.com/office/drawing/2014/main" id="{9D45D27A-5E24-F046-A41B-31A73D988A5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897963" y="1605689"/>
            <a:ext cx="1186427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="1" i="0" spc="0">
                <a:ln>
                  <a:noFill/>
                </a:ln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TÍTULO/TÍTULO</a:t>
            </a:r>
          </a:p>
        </p:txBody>
      </p:sp>
      <p:sp>
        <p:nvSpPr>
          <p:cNvPr id="86" name="Marcador de Posição do Texto 36">
            <a:extLst>
              <a:ext uri="{FF2B5EF4-FFF2-40B4-BE49-F238E27FC236}">
                <a16:creationId xmlns:a16="http://schemas.microsoft.com/office/drawing/2014/main" id="{A18DD3E7-665F-8B4A-B0D2-33E54319CDA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134256" y="1699956"/>
            <a:ext cx="1374475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91" name="AutoShape 6">
            <a:extLst>
              <a:ext uri="{FF2B5EF4-FFF2-40B4-BE49-F238E27FC236}">
                <a16:creationId xmlns:a16="http://schemas.microsoft.com/office/drawing/2014/main" id="{F8E9DAFB-FE17-A14C-8F24-1468F74188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72678" y="1864748"/>
            <a:ext cx="2209800" cy="94595"/>
          </a:xfrm>
          <a:custGeom>
            <a:avLst/>
            <a:gdLst>
              <a:gd name="G0" fmla="*/ 32767 5978 1"/>
              <a:gd name="G1" fmla="*/ G0 1 32767"/>
              <a:gd name="G2" fmla="*/ 0 238 1"/>
              <a:gd name="G3" fmla="*/ G2 1 32767"/>
              <a:gd name="G4" fmla="*/ 32767 5978 1"/>
              <a:gd name="G5" fmla="*/ G4 1 32767"/>
              <a:gd name="G6" fmla="*/ 32767 238 1"/>
              <a:gd name="G7" fmla="*/ G6 1 32767"/>
              <a:gd name="G8" fmla="*/ 0 5978 1"/>
              <a:gd name="G9" fmla="*/ G8 1 32767"/>
              <a:gd name="G10" fmla="*/ 32767 238 1"/>
              <a:gd name="G11" fmla="*/ G10 1 32767"/>
              <a:gd name="G12" fmla="*/ 0 5978 1"/>
              <a:gd name="G13" fmla="*/ G12 1 32767"/>
              <a:gd name="G14" fmla="*/ 0 238 1"/>
              <a:gd name="G15" fmla="*/ G14 1 32767"/>
              <a:gd name="G16" fmla="+- 5978 0 0"/>
              <a:gd name="G17" fmla="+- 238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2152022" y="0"/>
                </a:moveTo>
                <a:lnTo>
                  <a:pt x="2152022" y="85697"/>
                </a:lnTo>
                <a:lnTo>
                  <a:pt x="0" y="85697"/>
                </a:lnTo>
                <a:lnTo>
                  <a:pt x="0" y="0"/>
                </a:lnTo>
              </a:path>
            </a:pathLst>
          </a:custGeom>
          <a:noFill/>
          <a:ln w="9360" cap="flat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x-none">
              <a:solidFill>
                <a:srgbClr val="D6DDE5"/>
              </a:solidFill>
            </a:endParaRPr>
          </a:p>
        </p:txBody>
      </p:sp>
      <p:sp>
        <p:nvSpPr>
          <p:cNvPr id="92" name="AutoShape 6">
            <a:extLst>
              <a:ext uri="{FF2B5EF4-FFF2-40B4-BE49-F238E27FC236}">
                <a16:creationId xmlns:a16="http://schemas.microsoft.com/office/drawing/2014/main" id="{7F9F30E7-3565-7F4A-8E9C-8E13D7C76FF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017923" y="1863814"/>
            <a:ext cx="2209800" cy="94595"/>
          </a:xfrm>
          <a:custGeom>
            <a:avLst/>
            <a:gdLst>
              <a:gd name="G0" fmla="*/ 32767 5978 1"/>
              <a:gd name="G1" fmla="*/ G0 1 32767"/>
              <a:gd name="G2" fmla="*/ 0 238 1"/>
              <a:gd name="G3" fmla="*/ G2 1 32767"/>
              <a:gd name="G4" fmla="*/ 32767 5978 1"/>
              <a:gd name="G5" fmla="*/ G4 1 32767"/>
              <a:gd name="G6" fmla="*/ 32767 238 1"/>
              <a:gd name="G7" fmla="*/ G6 1 32767"/>
              <a:gd name="G8" fmla="*/ 0 5978 1"/>
              <a:gd name="G9" fmla="*/ G8 1 32767"/>
              <a:gd name="G10" fmla="*/ 32767 238 1"/>
              <a:gd name="G11" fmla="*/ G10 1 32767"/>
              <a:gd name="G12" fmla="*/ 0 5978 1"/>
              <a:gd name="G13" fmla="*/ G12 1 32767"/>
              <a:gd name="G14" fmla="*/ 0 238 1"/>
              <a:gd name="G15" fmla="*/ G14 1 32767"/>
              <a:gd name="G16" fmla="+- 5978 0 0"/>
              <a:gd name="G17" fmla="+- 238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2152022" y="0"/>
                </a:moveTo>
                <a:lnTo>
                  <a:pt x="2152022" y="85697"/>
                </a:lnTo>
                <a:lnTo>
                  <a:pt x="0" y="85697"/>
                </a:lnTo>
                <a:lnTo>
                  <a:pt x="0" y="0"/>
                </a:lnTo>
              </a:path>
            </a:pathLst>
          </a:custGeom>
          <a:noFill/>
          <a:ln w="9360" cap="flat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x-none">
              <a:solidFill>
                <a:srgbClr val="D6DDE5"/>
              </a:solidFill>
            </a:endParaRPr>
          </a:p>
        </p:txBody>
      </p:sp>
      <p:sp>
        <p:nvSpPr>
          <p:cNvPr id="93" name="Marcador de Posição do Texto 36">
            <a:extLst>
              <a:ext uri="{FF2B5EF4-FFF2-40B4-BE49-F238E27FC236}">
                <a16:creationId xmlns:a16="http://schemas.microsoft.com/office/drawing/2014/main" id="{6A57A8E3-681D-DC43-BC0D-EBC288B23A7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779501" y="1676402"/>
            <a:ext cx="1374475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94" name="Marcador de Posição do Texto 36">
            <a:extLst>
              <a:ext uri="{FF2B5EF4-FFF2-40B4-BE49-F238E27FC236}">
                <a16:creationId xmlns:a16="http://schemas.microsoft.com/office/drawing/2014/main" id="{78EEECE7-2DBE-E249-86CB-5513146E5B5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3841" y="1582133"/>
            <a:ext cx="1186427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="1" i="0" spc="0">
                <a:ln>
                  <a:noFill/>
                </a:ln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TÍTULO/TÍTULO</a:t>
            </a:r>
          </a:p>
        </p:txBody>
      </p:sp>
      <p:sp>
        <p:nvSpPr>
          <p:cNvPr id="95" name="Marcador de Posição do Texto 36">
            <a:extLst>
              <a:ext uri="{FF2B5EF4-FFF2-40B4-BE49-F238E27FC236}">
                <a16:creationId xmlns:a16="http://schemas.microsoft.com/office/drawing/2014/main" id="{339685C8-58C3-EF42-B6C5-9FAF5608C67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440134" y="1676400"/>
            <a:ext cx="1374475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96" name="Marcador de Posição do Texto 36">
            <a:extLst>
              <a:ext uri="{FF2B5EF4-FFF2-40B4-BE49-F238E27FC236}">
                <a16:creationId xmlns:a16="http://schemas.microsoft.com/office/drawing/2014/main" id="{1723AB36-5D60-1D47-8574-0B64A27AC0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543209" y="1575841"/>
            <a:ext cx="1186427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="1" i="0" spc="0">
                <a:ln>
                  <a:noFill/>
                </a:ln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TÍTULO/TÍTULO</a:t>
            </a:r>
          </a:p>
        </p:txBody>
      </p:sp>
      <p:sp>
        <p:nvSpPr>
          <p:cNvPr id="97" name="Marcador de Posição do Texto 36">
            <a:extLst>
              <a:ext uri="{FF2B5EF4-FFF2-40B4-BE49-F238E27FC236}">
                <a16:creationId xmlns:a16="http://schemas.microsoft.com/office/drawing/2014/main" id="{5BEE90C3-6152-B847-8601-0D4B57D4D97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0863756" y="1582133"/>
            <a:ext cx="1186427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="1" i="0" spc="0">
                <a:ln>
                  <a:noFill/>
                </a:ln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TÍTULO/TÍTULO</a:t>
            </a:r>
          </a:p>
        </p:txBody>
      </p:sp>
      <p:sp>
        <p:nvSpPr>
          <p:cNvPr id="98" name="Line 62">
            <a:extLst>
              <a:ext uri="{FF2B5EF4-FFF2-40B4-BE49-F238E27FC236}">
                <a16:creationId xmlns:a16="http://schemas.microsoft.com/office/drawing/2014/main" id="{8910A632-D381-DC41-803F-B8E8B31C058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1475942" y="2907499"/>
            <a:ext cx="0" cy="3009134"/>
          </a:xfrm>
          <a:prstGeom prst="line">
            <a:avLst/>
          </a:prstGeom>
          <a:noFill/>
          <a:ln w="6480" cap="flat">
            <a:solidFill>
              <a:srgbClr val="D9D9D9">
                <a:alpha val="64000"/>
              </a:srgb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89A46EA8-4D2E-4B4E-9B18-817D4DCB7F21}"/>
              </a:ext>
            </a:extLst>
          </p:cNvPr>
          <p:cNvSpPr/>
          <p:nvPr userDrawn="1"/>
        </p:nvSpPr>
        <p:spPr>
          <a:xfrm>
            <a:off x="827693" y="6133490"/>
            <a:ext cx="228046" cy="228046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CE19F052-96BE-A242-87FD-4687B4995A7C}"/>
              </a:ext>
            </a:extLst>
          </p:cNvPr>
          <p:cNvSpPr/>
          <p:nvPr userDrawn="1"/>
        </p:nvSpPr>
        <p:spPr>
          <a:xfrm>
            <a:off x="4171954" y="6133490"/>
            <a:ext cx="221585" cy="221585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BFBA406E-AD2C-6D4A-868D-C667555484EB}"/>
              </a:ext>
            </a:extLst>
          </p:cNvPr>
          <p:cNvSpPr/>
          <p:nvPr userDrawn="1"/>
        </p:nvSpPr>
        <p:spPr>
          <a:xfrm>
            <a:off x="7903050" y="6128161"/>
            <a:ext cx="207517" cy="20751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2" name="Picture Placeholder 5">
            <a:extLst>
              <a:ext uri="{FF2B5EF4-FFF2-40B4-BE49-F238E27FC236}">
                <a16:creationId xmlns:a16="http://schemas.microsoft.com/office/drawing/2014/main" id="{45BFE1D9-D57A-A04E-AFCB-77DA3121A148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938195" y="6198496"/>
            <a:ext cx="303403" cy="267392"/>
          </a:xfrm>
        </p:spPr>
        <p:txBody>
          <a:bodyPr>
            <a:noAutofit/>
          </a:bodyPr>
          <a:lstStyle>
            <a:lvl1pPr marL="0" indent="0" algn="l">
              <a:buNone/>
              <a:defRPr sz="5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23" name="Picture Placeholder 5">
            <a:extLst>
              <a:ext uri="{FF2B5EF4-FFF2-40B4-BE49-F238E27FC236}">
                <a16:creationId xmlns:a16="http://schemas.microsoft.com/office/drawing/2014/main" id="{5CA7495B-1E21-F740-93B3-95F9D3D39E3D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4280735" y="6194417"/>
            <a:ext cx="303403" cy="267392"/>
          </a:xfrm>
        </p:spPr>
        <p:txBody>
          <a:bodyPr>
            <a:noAutofit/>
          </a:bodyPr>
          <a:lstStyle>
            <a:lvl1pPr marL="0" indent="0" algn="l">
              <a:buNone/>
              <a:defRPr sz="5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24" name="Picture Placeholder 5">
            <a:extLst>
              <a:ext uri="{FF2B5EF4-FFF2-40B4-BE49-F238E27FC236}">
                <a16:creationId xmlns:a16="http://schemas.microsoft.com/office/drawing/2014/main" id="{27EAE2A6-08E3-D544-8FDF-ECF1B64CB98E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8006808" y="6198496"/>
            <a:ext cx="303403" cy="267392"/>
          </a:xfrm>
        </p:spPr>
        <p:txBody>
          <a:bodyPr>
            <a:noAutofit/>
          </a:bodyPr>
          <a:lstStyle>
            <a:lvl1pPr marL="0" indent="0" algn="l">
              <a:buNone/>
              <a:defRPr sz="5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26" name="Marcador de Posição do Texto 36">
            <a:extLst>
              <a:ext uri="{FF2B5EF4-FFF2-40B4-BE49-F238E27FC236}">
                <a16:creationId xmlns:a16="http://schemas.microsoft.com/office/drawing/2014/main" id="{9D497B5A-6FAC-244D-AD64-33DE5876231F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1286937" y="6232448"/>
            <a:ext cx="1316132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1" i="0" spc="0">
                <a:ln>
                  <a:noFill/>
                </a:ln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endParaRPr lang="pt-PT"/>
          </a:p>
        </p:txBody>
      </p:sp>
      <p:sp>
        <p:nvSpPr>
          <p:cNvPr id="127" name="Marcador de Posição do Texto 36">
            <a:extLst>
              <a:ext uri="{FF2B5EF4-FFF2-40B4-BE49-F238E27FC236}">
                <a16:creationId xmlns:a16="http://schemas.microsoft.com/office/drawing/2014/main" id="{8DB59D05-43BD-0442-8412-ED70B63AF6B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663513" y="6233863"/>
            <a:ext cx="1048532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endParaRPr lang="pt-PT"/>
          </a:p>
        </p:txBody>
      </p:sp>
      <p:sp>
        <p:nvSpPr>
          <p:cNvPr id="130" name="Marcador de Posição do Texto 36">
            <a:extLst>
              <a:ext uri="{FF2B5EF4-FFF2-40B4-BE49-F238E27FC236}">
                <a16:creationId xmlns:a16="http://schemas.microsoft.com/office/drawing/2014/main" id="{6D9746F4-0941-4946-B116-53600875A63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622913" y="6231631"/>
            <a:ext cx="1623924" cy="268794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1" i="0" spc="0">
                <a:ln>
                  <a:noFill/>
                </a:ln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endParaRPr lang="pt-PT"/>
          </a:p>
        </p:txBody>
      </p:sp>
      <p:sp>
        <p:nvSpPr>
          <p:cNvPr id="131" name="Marcador de Posição do Texto 36">
            <a:extLst>
              <a:ext uri="{FF2B5EF4-FFF2-40B4-BE49-F238E27FC236}">
                <a16:creationId xmlns:a16="http://schemas.microsoft.com/office/drawing/2014/main" id="{36C0D4D8-DA3E-F048-9FE4-027D69B7589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313459" y="6231631"/>
            <a:ext cx="1406167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endParaRPr lang="pt-PT"/>
          </a:p>
        </p:txBody>
      </p:sp>
      <p:sp>
        <p:nvSpPr>
          <p:cNvPr id="132" name="Marcador de Posição do Texto 36">
            <a:extLst>
              <a:ext uri="{FF2B5EF4-FFF2-40B4-BE49-F238E27FC236}">
                <a16:creationId xmlns:a16="http://schemas.microsoft.com/office/drawing/2014/main" id="{0BE17066-21F5-0349-B912-983C68579C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347696" y="6236824"/>
            <a:ext cx="1964091" cy="224985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1" i="0" spc="0">
                <a:ln>
                  <a:noFill/>
                </a:ln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endParaRPr lang="pt-PT"/>
          </a:p>
        </p:txBody>
      </p:sp>
      <p:sp>
        <p:nvSpPr>
          <p:cNvPr id="133" name="Marcador de Posição do Texto 36">
            <a:extLst>
              <a:ext uri="{FF2B5EF4-FFF2-40B4-BE49-F238E27FC236}">
                <a16:creationId xmlns:a16="http://schemas.microsoft.com/office/drawing/2014/main" id="{C65134C2-77CD-3E4C-8762-DF2E55CC3CE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411070" y="6232448"/>
            <a:ext cx="1084149" cy="229361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endParaRPr lang="pt-PT"/>
          </a:p>
        </p:txBody>
      </p:sp>
      <p:sp>
        <p:nvSpPr>
          <p:cNvPr id="135" name="Marcador de Posição do Texto 36">
            <a:extLst>
              <a:ext uri="{FF2B5EF4-FFF2-40B4-BE49-F238E27FC236}">
                <a16:creationId xmlns:a16="http://schemas.microsoft.com/office/drawing/2014/main" id="{D6308EFA-6558-6B40-8C62-AC4DA36084C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 rot="16200000">
            <a:off x="-129083" y="1902753"/>
            <a:ext cx="1193325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137" name="Marcador de Posição do Texto 36">
            <a:extLst>
              <a:ext uri="{FF2B5EF4-FFF2-40B4-BE49-F238E27FC236}">
                <a16:creationId xmlns:a16="http://schemas.microsoft.com/office/drawing/2014/main" id="{981974EC-AC9A-164F-9832-6DA09C368E7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 rot="16200000">
            <a:off x="-237158" y="3848401"/>
            <a:ext cx="1400391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920C5B04-BB11-4442-AF18-32792054A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7C2B6672-CB4F-3C4E-B1C6-6B6E64D93C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69" y="508976"/>
            <a:ext cx="1018071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415113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LARES DA PROPOS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7">
            <a:extLst>
              <a:ext uri="{FF2B5EF4-FFF2-40B4-BE49-F238E27FC236}">
                <a16:creationId xmlns:a16="http://schemas.microsoft.com/office/drawing/2014/main" id="{91FF42D2-858C-2F4A-B607-42E1A2A1EAEA}"/>
              </a:ext>
            </a:extLst>
          </p:cNvPr>
          <p:cNvGrpSpPr/>
          <p:nvPr userDrawn="1"/>
        </p:nvGrpSpPr>
        <p:grpSpPr>
          <a:xfrm>
            <a:off x="5132375" y="1564479"/>
            <a:ext cx="1927251" cy="1856500"/>
            <a:chOff x="3442057" y="2263602"/>
            <a:chExt cx="1927251" cy="18565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896940E-17D6-2D4B-939B-3D13C9A4C545}"/>
                </a:ext>
              </a:extLst>
            </p:cNvPr>
            <p:cNvSpPr/>
            <p:nvPr/>
          </p:nvSpPr>
          <p:spPr>
            <a:xfrm>
              <a:off x="3933867" y="2515575"/>
              <a:ext cx="537367" cy="537367"/>
            </a:xfrm>
            <a:prstGeom prst="ellipse">
              <a:avLst/>
            </a:prstGeom>
            <a:solidFill>
              <a:schemeClr val="accent4"/>
            </a:solidFill>
            <a:ln w="1016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ln>
                  <a:solidFill>
                    <a:prstClr val="white"/>
                  </a:solidFill>
                </a:ln>
                <a:solidFill>
                  <a:srgbClr val="E5414E"/>
                </a:solidFill>
                <a:latin typeface="Calibri" panose="020F0502020204030204"/>
              </a:endParaRPr>
            </a:p>
          </p:txBody>
        </p:sp>
        <p:sp>
          <p:nvSpPr>
            <p:cNvPr id="9" name="Retângulo 76">
              <a:extLst>
                <a:ext uri="{FF2B5EF4-FFF2-40B4-BE49-F238E27FC236}">
                  <a16:creationId xmlns:a16="http://schemas.microsoft.com/office/drawing/2014/main" id="{DA7AFBBA-A331-F944-8ECA-518DF5355986}"/>
                </a:ext>
              </a:extLst>
            </p:cNvPr>
            <p:cNvSpPr/>
            <p:nvPr/>
          </p:nvSpPr>
          <p:spPr>
            <a:xfrm>
              <a:off x="3442057" y="2263602"/>
              <a:ext cx="1927251" cy="1856500"/>
            </a:xfrm>
            <a:prstGeom prst="rect">
              <a:avLst/>
            </a:prstGeom>
            <a:no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0" name="Agrupar 7">
            <a:extLst>
              <a:ext uri="{FF2B5EF4-FFF2-40B4-BE49-F238E27FC236}">
                <a16:creationId xmlns:a16="http://schemas.microsoft.com/office/drawing/2014/main" id="{F36568D6-70BC-614B-8E79-53668DF0AD75}"/>
              </a:ext>
            </a:extLst>
          </p:cNvPr>
          <p:cNvGrpSpPr/>
          <p:nvPr userDrawn="1"/>
        </p:nvGrpSpPr>
        <p:grpSpPr>
          <a:xfrm>
            <a:off x="7344520" y="1572500"/>
            <a:ext cx="1927251" cy="1856500"/>
            <a:chOff x="3442057" y="2263602"/>
            <a:chExt cx="1927251" cy="18565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7E9E041-DA85-9B4C-AB59-795D830626CA}"/>
                </a:ext>
              </a:extLst>
            </p:cNvPr>
            <p:cNvSpPr/>
            <p:nvPr/>
          </p:nvSpPr>
          <p:spPr>
            <a:xfrm>
              <a:off x="3933867" y="2515575"/>
              <a:ext cx="537367" cy="537367"/>
            </a:xfrm>
            <a:prstGeom prst="ellipse">
              <a:avLst/>
            </a:prstGeom>
            <a:solidFill>
              <a:schemeClr val="accent4"/>
            </a:solidFill>
            <a:ln w="1016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Retângulo 76">
              <a:extLst>
                <a:ext uri="{FF2B5EF4-FFF2-40B4-BE49-F238E27FC236}">
                  <a16:creationId xmlns:a16="http://schemas.microsoft.com/office/drawing/2014/main" id="{285C4FBF-BC64-584C-9823-735D521F1C48}"/>
                </a:ext>
              </a:extLst>
            </p:cNvPr>
            <p:cNvSpPr/>
            <p:nvPr/>
          </p:nvSpPr>
          <p:spPr>
            <a:xfrm>
              <a:off x="3442057" y="2263602"/>
              <a:ext cx="1927251" cy="1856500"/>
            </a:xfrm>
            <a:prstGeom prst="rect">
              <a:avLst/>
            </a:prstGeom>
            <a:no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4" name="Agrupar 7">
            <a:extLst>
              <a:ext uri="{FF2B5EF4-FFF2-40B4-BE49-F238E27FC236}">
                <a16:creationId xmlns:a16="http://schemas.microsoft.com/office/drawing/2014/main" id="{9DA4FC95-ECC1-2445-83A6-ED39C5200EA2}"/>
              </a:ext>
            </a:extLst>
          </p:cNvPr>
          <p:cNvGrpSpPr/>
          <p:nvPr userDrawn="1"/>
        </p:nvGrpSpPr>
        <p:grpSpPr>
          <a:xfrm>
            <a:off x="9589405" y="1564479"/>
            <a:ext cx="1927251" cy="1856500"/>
            <a:chOff x="3442057" y="2263602"/>
            <a:chExt cx="1927251" cy="18565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AB3417-73EF-6B46-B929-E829232472FC}"/>
                </a:ext>
              </a:extLst>
            </p:cNvPr>
            <p:cNvSpPr/>
            <p:nvPr/>
          </p:nvSpPr>
          <p:spPr>
            <a:xfrm>
              <a:off x="3933867" y="2515575"/>
              <a:ext cx="537367" cy="537367"/>
            </a:xfrm>
            <a:prstGeom prst="ellipse">
              <a:avLst/>
            </a:prstGeom>
            <a:solidFill>
              <a:schemeClr val="accent4"/>
            </a:solidFill>
            <a:ln w="1016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Retângulo 76">
              <a:extLst>
                <a:ext uri="{FF2B5EF4-FFF2-40B4-BE49-F238E27FC236}">
                  <a16:creationId xmlns:a16="http://schemas.microsoft.com/office/drawing/2014/main" id="{0D0E170D-C75D-F24F-8CE5-D6429D9AAAF6}"/>
                </a:ext>
              </a:extLst>
            </p:cNvPr>
            <p:cNvSpPr/>
            <p:nvPr/>
          </p:nvSpPr>
          <p:spPr>
            <a:xfrm>
              <a:off x="3442057" y="2263602"/>
              <a:ext cx="1927251" cy="1856500"/>
            </a:xfrm>
            <a:prstGeom prst="rect">
              <a:avLst/>
            </a:prstGeom>
            <a:no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8" name="Agrupar 1">
            <a:extLst>
              <a:ext uri="{FF2B5EF4-FFF2-40B4-BE49-F238E27FC236}">
                <a16:creationId xmlns:a16="http://schemas.microsoft.com/office/drawing/2014/main" id="{97543447-971B-1142-8E0C-844C8D45E5D8}"/>
              </a:ext>
            </a:extLst>
          </p:cNvPr>
          <p:cNvGrpSpPr/>
          <p:nvPr userDrawn="1"/>
        </p:nvGrpSpPr>
        <p:grpSpPr>
          <a:xfrm>
            <a:off x="4847480" y="780562"/>
            <a:ext cx="1" cy="5280834"/>
            <a:chOff x="5768863" y="937144"/>
            <a:chExt cx="1" cy="5280834"/>
          </a:xfrm>
        </p:grpSpPr>
        <p:cxnSp>
          <p:nvCxnSpPr>
            <p:cNvPr id="39" name="Conexão reta 46">
              <a:extLst>
                <a:ext uri="{FF2B5EF4-FFF2-40B4-BE49-F238E27FC236}">
                  <a16:creationId xmlns:a16="http://schemas.microsoft.com/office/drawing/2014/main" id="{58085231-2109-6A42-99CE-59A448609A16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xão reta 47">
              <a:extLst>
                <a:ext uri="{FF2B5EF4-FFF2-40B4-BE49-F238E27FC236}">
                  <a16:creationId xmlns:a16="http://schemas.microsoft.com/office/drawing/2014/main" id="{36D46AC2-73DD-5247-A1CF-75A1D14D73F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4D6CB8FF-3B7C-7348-A440-6EF1376F8B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339BC39B-9E4E-3C47-9E66-DF60E9FC26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53" name="Marcador de Posição do Texto 36">
            <a:extLst>
              <a:ext uri="{FF2B5EF4-FFF2-40B4-BE49-F238E27FC236}">
                <a16:creationId xmlns:a16="http://schemas.microsoft.com/office/drawing/2014/main" id="{B25D5285-A724-7A42-95D0-AB59F956BA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04104" y="2698625"/>
            <a:ext cx="1344167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5" name="Marcador de Posição do Texto 36">
            <a:extLst>
              <a:ext uri="{FF2B5EF4-FFF2-40B4-BE49-F238E27FC236}">
                <a16:creationId xmlns:a16="http://schemas.microsoft.com/office/drawing/2014/main" id="{7A1F9478-AC32-294C-A0EC-4A04EE85E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16248" y="2698624"/>
            <a:ext cx="1344167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7" name="Marcador de Posição do Texto 36">
            <a:extLst>
              <a:ext uri="{FF2B5EF4-FFF2-40B4-BE49-F238E27FC236}">
                <a16:creationId xmlns:a16="http://schemas.microsoft.com/office/drawing/2014/main" id="{198DE031-81E0-FA4E-B141-39334001E8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1133" y="2702958"/>
            <a:ext cx="1344167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E54D9872-5E50-A14D-8E76-4EDE299DC2CA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5848793" y="2001236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9" name="Picture Placeholder 5">
            <a:extLst>
              <a:ext uri="{FF2B5EF4-FFF2-40B4-BE49-F238E27FC236}">
                <a16:creationId xmlns:a16="http://schemas.microsoft.com/office/drawing/2014/main" id="{104CB580-F936-DE4E-B09B-52166E6FC478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8105013" y="1994901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0" name="Picture Placeholder 5">
            <a:extLst>
              <a:ext uri="{FF2B5EF4-FFF2-40B4-BE49-F238E27FC236}">
                <a16:creationId xmlns:a16="http://schemas.microsoft.com/office/drawing/2014/main" id="{A0841739-4320-F14C-B285-9D8B25E2806E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10349898" y="1986735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FB7BB7A9-7D68-B645-9B12-2C3FAD6A79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27032" y="3672131"/>
            <a:ext cx="1937936" cy="2059366"/>
          </a:xfrm>
        </p:spPr>
        <p:txBody>
          <a:bodyPr>
            <a:noAutofit/>
          </a:bodyPr>
          <a:lstStyle>
            <a:lvl1pPr marL="228600" marR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0"/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83FDB191-D3B9-9A4C-BF3C-B641A2FF850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344519" y="3672130"/>
            <a:ext cx="1937936" cy="2059365"/>
          </a:xfrm>
        </p:spPr>
        <p:txBody>
          <a:bodyPr>
            <a:noAutofit/>
          </a:bodyPr>
          <a:lstStyle>
            <a:lvl1pPr marL="228600" marR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0"/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66" name="Text Placeholder 43">
            <a:extLst>
              <a:ext uri="{FF2B5EF4-FFF2-40B4-BE49-F238E27FC236}">
                <a16:creationId xmlns:a16="http://schemas.microsoft.com/office/drawing/2014/main" id="{8947A87D-20A7-E247-BECB-E6F488540E20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9591420" y="3672131"/>
            <a:ext cx="1937936" cy="2059364"/>
          </a:xfrm>
        </p:spPr>
        <p:txBody>
          <a:bodyPr>
            <a:noAutofit/>
          </a:bodyPr>
          <a:lstStyle>
            <a:lvl1pPr marL="228600" marR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0"/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1816115-26D8-634F-B64A-10958EDD1D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50" y="2190174"/>
            <a:ext cx="3824721" cy="1481957"/>
          </a:xfrm>
        </p:spPr>
        <p:txBody>
          <a:bodyPr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</a:t>
            </a:r>
            <a:br>
              <a:rPr lang="pt-PT" noProof="0"/>
            </a:br>
            <a:r>
              <a:rPr lang="pt-PT" noProof="0"/>
              <a:t>do slide</a:t>
            </a:r>
          </a:p>
        </p:txBody>
      </p:sp>
    </p:spTree>
    <p:extLst>
      <p:ext uri="{BB962C8B-B14F-4D97-AF65-F5344CB8AC3E}">
        <p14:creationId xmlns:p14="http://schemas.microsoft.com/office/powerpoint/2010/main" val="235113484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DOS + TEXTO RED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7">
            <a:extLst>
              <a:ext uri="{FF2B5EF4-FFF2-40B4-BE49-F238E27FC236}">
                <a16:creationId xmlns:a16="http://schemas.microsoft.com/office/drawing/2014/main" id="{91FF42D2-858C-2F4A-B607-42E1A2A1EAEA}"/>
              </a:ext>
            </a:extLst>
          </p:cNvPr>
          <p:cNvGrpSpPr/>
          <p:nvPr userDrawn="1"/>
        </p:nvGrpSpPr>
        <p:grpSpPr>
          <a:xfrm>
            <a:off x="5132375" y="1564479"/>
            <a:ext cx="1927251" cy="1856500"/>
            <a:chOff x="3442057" y="2263602"/>
            <a:chExt cx="1927251" cy="18565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896940E-17D6-2D4B-939B-3D13C9A4C545}"/>
                </a:ext>
              </a:extLst>
            </p:cNvPr>
            <p:cNvSpPr/>
            <p:nvPr/>
          </p:nvSpPr>
          <p:spPr>
            <a:xfrm>
              <a:off x="3933867" y="2515575"/>
              <a:ext cx="537367" cy="537367"/>
            </a:xfrm>
            <a:prstGeom prst="ellipse">
              <a:avLst/>
            </a:prstGeom>
            <a:solidFill>
              <a:srgbClr val="FFFFFF"/>
            </a:solidFill>
            <a:ln w="1016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ln>
                  <a:solidFill>
                    <a:prstClr val="white"/>
                  </a:solidFill>
                </a:ln>
                <a:solidFill>
                  <a:srgbClr val="E5414E"/>
                </a:solidFill>
                <a:latin typeface="Calibri" panose="020F0502020204030204"/>
              </a:endParaRPr>
            </a:p>
          </p:txBody>
        </p:sp>
        <p:sp>
          <p:nvSpPr>
            <p:cNvPr id="9" name="Retângulo 76">
              <a:extLst>
                <a:ext uri="{FF2B5EF4-FFF2-40B4-BE49-F238E27FC236}">
                  <a16:creationId xmlns:a16="http://schemas.microsoft.com/office/drawing/2014/main" id="{DA7AFBBA-A331-F944-8ECA-518DF5355986}"/>
                </a:ext>
              </a:extLst>
            </p:cNvPr>
            <p:cNvSpPr/>
            <p:nvPr/>
          </p:nvSpPr>
          <p:spPr>
            <a:xfrm>
              <a:off x="3442057" y="2263602"/>
              <a:ext cx="1927251" cy="18565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0" name="Agrupar 7">
            <a:extLst>
              <a:ext uri="{FF2B5EF4-FFF2-40B4-BE49-F238E27FC236}">
                <a16:creationId xmlns:a16="http://schemas.microsoft.com/office/drawing/2014/main" id="{F36568D6-70BC-614B-8E79-53668DF0AD75}"/>
              </a:ext>
            </a:extLst>
          </p:cNvPr>
          <p:cNvGrpSpPr/>
          <p:nvPr userDrawn="1"/>
        </p:nvGrpSpPr>
        <p:grpSpPr>
          <a:xfrm>
            <a:off x="7344520" y="1572500"/>
            <a:ext cx="1927251" cy="1856500"/>
            <a:chOff x="3442057" y="2263602"/>
            <a:chExt cx="1927251" cy="18565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7E9E041-DA85-9B4C-AB59-795D830626CA}"/>
                </a:ext>
              </a:extLst>
            </p:cNvPr>
            <p:cNvSpPr/>
            <p:nvPr/>
          </p:nvSpPr>
          <p:spPr>
            <a:xfrm>
              <a:off x="3933867" y="2515575"/>
              <a:ext cx="537367" cy="537367"/>
            </a:xfrm>
            <a:prstGeom prst="ellipse">
              <a:avLst/>
            </a:prstGeom>
            <a:solidFill>
              <a:srgbClr val="FFFFFF"/>
            </a:solidFill>
            <a:ln w="1016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Retângulo 76">
              <a:extLst>
                <a:ext uri="{FF2B5EF4-FFF2-40B4-BE49-F238E27FC236}">
                  <a16:creationId xmlns:a16="http://schemas.microsoft.com/office/drawing/2014/main" id="{285C4FBF-BC64-584C-9823-735D521F1C48}"/>
                </a:ext>
              </a:extLst>
            </p:cNvPr>
            <p:cNvSpPr/>
            <p:nvPr/>
          </p:nvSpPr>
          <p:spPr>
            <a:xfrm>
              <a:off x="3442057" y="2263602"/>
              <a:ext cx="1927251" cy="18565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4" name="Agrupar 7">
            <a:extLst>
              <a:ext uri="{FF2B5EF4-FFF2-40B4-BE49-F238E27FC236}">
                <a16:creationId xmlns:a16="http://schemas.microsoft.com/office/drawing/2014/main" id="{9DA4FC95-ECC1-2445-83A6-ED39C5200EA2}"/>
              </a:ext>
            </a:extLst>
          </p:cNvPr>
          <p:cNvGrpSpPr/>
          <p:nvPr userDrawn="1"/>
        </p:nvGrpSpPr>
        <p:grpSpPr>
          <a:xfrm>
            <a:off x="9589405" y="1564479"/>
            <a:ext cx="1927251" cy="1856500"/>
            <a:chOff x="3442057" y="2263602"/>
            <a:chExt cx="1927251" cy="18565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AB3417-73EF-6B46-B929-E829232472FC}"/>
                </a:ext>
              </a:extLst>
            </p:cNvPr>
            <p:cNvSpPr/>
            <p:nvPr/>
          </p:nvSpPr>
          <p:spPr>
            <a:xfrm>
              <a:off x="3933867" y="2515575"/>
              <a:ext cx="537367" cy="537367"/>
            </a:xfrm>
            <a:prstGeom prst="ellipse">
              <a:avLst/>
            </a:prstGeom>
            <a:solidFill>
              <a:srgbClr val="FFFFFF"/>
            </a:solidFill>
            <a:ln w="1016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Retângulo 76">
              <a:extLst>
                <a:ext uri="{FF2B5EF4-FFF2-40B4-BE49-F238E27FC236}">
                  <a16:creationId xmlns:a16="http://schemas.microsoft.com/office/drawing/2014/main" id="{0D0E170D-C75D-F24F-8CE5-D6429D9AAAF6}"/>
                </a:ext>
              </a:extLst>
            </p:cNvPr>
            <p:cNvSpPr/>
            <p:nvPr/>
          </p:nvSpPr>
          <p:spPr>
            <a:xfrm>
              <a:off x="3442057" y="2263602"/>
              <a:ext cx="1927251" cy="18565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8" name="Agrupar 1">
            <a:extLst>
              <a:ext uri="{FF2B5EF4-FFF2-40B4-BE49-F238E27FC236}">
                <a16:creationId xmlns:a16="http://schemas.microsoft.com/office/drawing/2014/main" id="{97543447-971B-1142-8E0C-844C8D45E5D8}"/>
              </a:ext>
            </a:extLst>
          </p:cNvPr>
          <p:cNvGrpSpPr/>
          <p:nvPr userDrawn="1"/>
        </p:nvGrpSpPr>
        <p:grpSpPr>
          <a:xfrm>
            <a:off x="4847480" y="780562"/>
            <a:ext cx="1" cy="5280834"/>
            <a:chOff x="5768863" y="937144"/>
            <a:chExt cx="1" cy="5280834"/>
          </a:xfrm>
        </p:grpSpPr>
        <p:cxnSp>
          <p:nvCxnSpPr>
            <p:cNvPr id="39" name="Conexão reta 46">
              <a:extLst>
                <a:ext uri="{FF2B5EF4-FFF2-40B4-BE49-F238E27FC236}">
                  <a16:creationId xmlns:a16="http://schemas.microsoft.com/office/drawing/2014/main" id="{58085231-2109-6A42-99CE-59A448609A16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xão reta 47">
              <a:extLst>
                <a:ext uri="{FF2B5EF4-FFF2-40B4-BE49-F238E27FC236}">
                  <a16:creationId xmlns:a16="http://schemas.microsoft.com/office/drawing/2014/main" id="{36D46AC2-73DD-5247-A1CF-75A1D14D73F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Marcador de Posição do Texto 36">
            <a:extLst>
              <a:ext uri="{FF2B5EF4-FFF2-40B4-BE49-F238E27FC236}">
                <a16:creationId xmlns:a16="http://schemas.microsoft.com/office/drawing/2014/main" id="{B25D5285-A724-7A42-95D0-AB59F956BA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48415" y="2698625"/>
            <a:ext cx="1095171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5" name="Marcador de Posição do Texto 36">
            <a:extLst>
              <a:ext uri="{FF2B5EF4-FFF2-40B4-BE49-F238E27FC236}">
                <a16:creationId xmlns:a16="http://schemas.microsoft.com/office/drawing/2014/main" id="{7A1F9478-AC32-294C-A0EC-4A04EE85E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760559" y="2698624"/>
            <a:ext cx="1095171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7" name="Marcador de Posição do Texto 36">
            <a:extLst>
              <a:ext uri="{FF2B5EF4-FFF2-40B4-BE49-F238E27FC236}">
                <a16:creationId xmlns:a16="http://schemas.microsoft.com/office/drawing/2014/main" id="{198DE031-81E0-FA4E-B141-39334001E8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05444" y="2702958"/>
            <a:ext cx="1095171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E54D9872-5E50-A14D-8E76-4EDE299DC2CA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5848793" y="2001236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9" name="Picture Placeholder 5">
            <a:extLst>
              <a:ext uri="{FF2B5EF4-FFF2-40B4-BE49-F238E27FC236}">
                <a16:creationId xmlns:a16="http://schemas.microsoft.com/office/drawing/2014/main" id="{104CB580-F936-DE4E-B09B-52166E6FC478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8105013" y="1994901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0" name="Picture Placeholder 5">
            <a:extLst>
              <a:ext uri="{FF2B5EF4-FFF2-40B4-BE49-F238E27FC236}">
                <a16:creationId xmlns:a16="http://schemas.microsoft.com/office/drawing/2014/main" id="{A0841739-4320-F14C-B285-9D8B25E2806E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10349898" y="1986735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FB7BB7A9-7D68-B645-9B12-2C3FAD6A79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27032" y="3672130"/>
            <a:ext cx="1937936" cy="2059353"/>
          </a:xfrm>
        </p:spPr>
        <p:txBody>
          <a:bodyPr>
            <a:noAutofit/>
          </a:bodyPr>
          <a:lstStyle>
            <a:lvl1pPr marL="228600" marR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0"/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83FDB191-D3B9-9A4C-BF3C-B641A2FF850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344519" y="3672130"/>
            <a:ext cx="1937936" cy="2059349"/>
          </a:xfrm>
        </p:spPr>
        <p:txBody>
          <a:bodyPr>
            <a:noAutofit/>
          </a:bodyPr>
          <a:lstStyle>
            <a:lvl1pPr marL="228600" marR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0"/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66" name="Text Placeholder 43">
            <a:extLst>
              <a:ext uri="{FF2B5EF4-FFF2-40B4-BE49-F238E27FC236}">
                <a16:creationId xmlns:a16="http://schemas.microsoft.com/office/drawing/2014/main" id="{8947A87D-20A7-E247-BECB-E6F488540E20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9591420" y="3672130"/>
            <a:ext cx="1937936" cy="2051333"/>
          </a:xfrm>
        </p:spPr>
        <p:txBody>
          <a:bodyPr>
            <a:noAutofit/>
          </a:bodyPr>
          <a:lstStyle>
            <a:lvl1pPr marL="228600" marR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0"/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1816115-26D8-634F-B64A-10958EDD1D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50" y="2190174"/>
            <a:ext cx="3824721" cy="1481957"/>
          </a:xfrm>
        </p:spPr>
        <p:txBody>
          <a:bodyPr>
            <a:no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pt-PT" noProof="0"/>
              <a:t>título </a:t>
            </a:r>
            <a:br>
              <a:rPr lang="pt-PT" noProof="0"/>
            </a:br>
            <a:r>
              <a:rPr lang="pt-PT" noProof="0"/>
              <a:t>do slide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99EF07C2-597F-C047-A14C-9F0E689D2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B786D04-7C3B-C54F-A529-1003A712A5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2915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ÇOS 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B4CB0D6-E7E6-3843-8160-AF884FC01C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95D07CE2-6DAF-3442-BC5B-628731817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B05BA08-9755-B34E-93C9-80556F76011C}"/>
              </a:ext>
            </a:extLst>
          </p:cNvPr>
          <p:cNvSpPr/>
          <p:nvPr userDrawn="1"/>
        </p:nvSpPr>
        <p:spPr>
          <a:xfrm>
            <a:off x="5526267" y="2004573"/>
            <a:ext cx="537367" cy="53736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75C42DD-AE7B-DC44-B6FE-1A77C7A101F9}"/>
              </a:ext>
            </a:extLst>
          </p:cNvPr>
          <p:cNvSpPr/>
          <p:nvPr userDrawn="1"/>
        </p:nvSpPr>
        <p:spPr>
          <a:xfrm>
            <a:off x="7900025" y="1981112"/>
            <a:ext cx="537367" cy="53736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D0DF2B8-8CFE-2A44-88B0-FC999CB7D03E}"/>
              </a:ext>
            </a:extLst>
          </p:cNvPr>
          <p:cNvSpPr/>
          <p:nvPr userDrawn="1"/>
        </p:nvSpPr>
        <p:spPr>
          <a:xfrm>
            <a:off x="10273783" y="1992843"/>
            <a:ext cx="537367" cy="53736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6" name="Picture Placeholder 5">
            <a:extLst>
              <a:ext uri="{FF2B5EF4-FFF2-40B4-BE49-F238E27FC236}">
                <a16:creationId xmlns:a16="http://schemas.microsoft.com/office/drawing/2014/main" id="{168EB685-2684-904E-B9E4-E43BE0495AC0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5698455" y="2151612"/>
            <a:ext cx="730358" cy="71027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38" name="Picture Placeholder 5">
            <a:extLst>
              <a:ext uri="{FF2B5EF4-FFF2-40B4-BE49-F238E27FC236}">
                <a16:creationId xmlns:a16="http://schemas.microsoft.com/office/drawing/2014/main" id="{B2B24624-095F-8245-A9FA-14E602859737}"/>
              </a:ext>
            </a:extLst>
          </p:cNvPr>
          <p:cNvSpPr>
            <a:spLocks noGrp="1" noChangeAspect="1"/>
          </p:cNvSpPr>
          <p:nvPr>
            <p:ph type="pic" sz="quarter" idx="50" hasCustomPrompt="1"/>
          </p:nvPr>
        </p:nvSpPr>
        <p:spPr>
          <a:xfrm>
            <a:off x="8097502" y="2163342"/>
            <a:ext cx="730358" cy="71027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39" name="Picture Placeholder 5">
            <a:extLst>
              <a:ext uri="{FF2B5EF4-FFF2-40B4-BE49-F238E27FC236}">
                <a16:creationId xmlns:a16="http://schemas.microsoft.com/office/drawing/2014/main" id="{5A8D5A64-3415-EF41-A952-A1A6174341C3}"/>
              </a:ext>
            </a:extLst>
          </p:cNvPr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10445971" y="2163342"/>
            <a:ext cx="730358" cy="71027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40" name="Marcador de Posição do Texto 36">
            <a:extLst>
              <a:ext uri="{FF2B5EF4-FFF2-40B4-BE49-F238E27FC236}">
                <a16:creationId xmlns:a16="http://schemas.microsoft.com/office/drawing/2014/main" id="{8A577CFB-1E5C-FD4F-9682-1BD89CA821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76739" y="3233161"/>
            <a:ext cx="1766780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1" name="Marcador de Posição do Texto 36">
            <a:extLst>
              <a:ext uri="{FF2B5EF4-FFF2-40B4-BE49-F238E27FC236}">
                <a16:creationId xmlns:a16="http://schemas.microsoft.com/office/drawing/2014/main" id="{C035851B-D1E8-5B48-86F1-F5F21A77FB1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698667" y="3226656"/>
            <a:ext cx="1766780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2" name="Marcador de Posição do Texto 36">
            <a:extLst>
              <a:ext uri="{FF2B5EF4-FFF2-40B4-BE49-F238E27FC236}">
                <a16:creationId xmlns:a16="http://schemas.microsoft.com/office/drawing/2014/main" id="{16577BB6-8887-1B42-ACD2-ED99AA3835D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0120594" y="3220151"/>
            <a:ext cx="1766780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3" name="Text Placeholder 43">
            <a:extLst>
              <a:ext uri="{FF2B5EF4-FFF2-40B4-BE49-F238E27FC236}">
                <a16:creationId xmlns:a16="http://schemas.microsoft.com/office/drawing/2014/main" id="{30861094-0F97-6D4E-8034-435B6D663C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76739" y="3811101"/>
            <a:ext cx="1766780" cy="192038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4F1C328B-716C-E24C-B250-B3AA5ADFF716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7698667" y="3804946"/>
            <a:ext cx="1766780" cy="192003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D6D3346B-7C98-6E4F-A6AE-AC1FE4A7F62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0127399" y="3806805"/>
            <a:ext cx="1766780" cy="191167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85FD72D-EE96-D641-9D97-511885367EA3}"/>
              </a:ext>
            </a:extLst>
          </p:cNvPr>
          <p:cNvCxnSpPr>
            <a:cxnSpLocks/>
          </p:cNvCxnSpPr>
          <p:nvPr userDrawn="1"/>
        </p:nvCxnSpPr>
        <p:spPr>
          <a:xfrm>
            <a:off x="7387722" y="3464271"/>
            <a:ext cx="0" cy="431727"/>
          </a:xfrm>
          <a:prstGeom prst="line">
            <a:avLst/>
          </a:prstGeom>
          <a:ln w="3175"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26D72D4-7FD4-CE4C-BC61-416234DD756D}"/>
              </a:ext>
            </a:extLst>
          </p:cNvPr>
          <p:cNvCxnSpPr>
            <a:cxnSpLocks/>
          </p:cNvCxnSpPr>
          <p:nvPr userDrawn="1"/>
        </p:nvCxnSpPr>
        <p:spPr>
          <a:xfrm>
            <a:off x="9825234" y="3475556"/>
            <a:ext cx="0" cy="431727"/>
          </a:xfrm>
          <a:prstGeom prst="line">
            <a:avLst/>
          </a:prstGeom>
          <a:ln w="3175"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Agrupar 1">
            <a:extLst>
              <a:ext uri="{FF2B5EF4-FFF2-40B4-BE49-F238E27FC236}">
                <a16:creationId xmlns:a16="http://schemas.microsoft.com/office/drawing/2014/main" id="{54C868C5-2E5E-8444-A4E6-EE6C553A6998}"/>
              </a:ext>
            </a:extLst>
          </p:cNvPr>
          <p:cNvGrpSpPr/>
          <p:nvPr userDrawn="1"/>
        </p:nvGrpSpPr>
        <p:grpSpPr>
          <a:xfrm>
            <a:off x="4847480" y="780562"/>
            <a:ext cx="1" cy="5280834"/>
            <a:chOff x="5768863" y="937144"/>
            <a:chExt cx="1" cy="5280834"/>
          </a:xfrm>
        </p:grpSpPr>
        <p:cxnSp>
          <p:nvCxnSpPr>
            <p:cNvPr id="49" name="Conexão reta 46">
              <a:extLst>
                <a:ext uri="{FF2B5EF4-FFF2-40B4-BE49-F238E27FC236}">
                  <a16:creationId xmlns:a16="http://schemas.microsoft.com/office/drawing/2014/main" id="{496D6422-A9BC-6047-9CE0-2BE870A0623E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xão reta 47">
              <a:extLst>
                <a:ext uri="{FF2B5EF4-FFF2-40B4-BE49-F238E27FC236}">
                  <a16:creationId xmlns:a16="http://schemas.microsoft.com/office/drawing/2014/main" id="{53F0ECB7-E60C-C346-AEB8-AE57210753A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F00ED9B9-B456-AB46-8D68-676A178E16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50" y="2190174"/>
            <a:ext cx="3824721" cy="1481957"/>
          </a:xfrm>
        </p:spPr>
        <p:txBody>
          <a:bodyPr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</a:t>
            </a:r>
            <a:br>
              <a:rPr lang="pt-PT" noProof="0"/>
            </a:br>
            <a:r>
              <a:rPr lang="pt-PT" noProof="0"/>
              <a:t>do slide</a:t>
            </a:r>
          </a:p>
        </p:txBody>
      </p:sp>
    </p:spTree>
    <p:extLst>
      <p:ext uri="{BB962C8B-B14F-4D97-AF65-F5344CB8AC3E}">
        <p14:creationId xmlns:p14="http://schemas.microsoft.com/office/powerpoint/2010/main" val="158825724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ÇOS RED BACKGROUND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9C4BCF5-05FE-D746-98B9-D4ED62FF95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DCC46AC-5F02-F949-B9CD-AE91FC6D60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25D87B0-AE35-374A-BC01-36388EEFF40F}"/>
              </a:ext>
            </a:extLst>
          </p:cNvPr>
          <p:cNvSpPr/>
          <p:nvPr userDrawn="1"/>
        </p:nvSpPr>
        <p:spPr>
          <a:xfrm>
            <a:off x="5526267" y="2004573"/>
            <a:ext cx="537367" cy="537367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368A779-5043-FD4A-91D7-D9A4F5651DA8}"/>
              </a:ext>
            </a:extLst>
          </p:cNvPr>
          <p:cNvSpPr/>
          <p:nvPr userDrawn="1"/>
        </p:nvSpPr>
        <p:spPr>
          <a:xfrm>
            <a:off x="7900025" y="1981112"/>
            <a:ext cx="537367" cy="537367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1932BC8-6792-0F44-AD91-29245CB5C424}"/>
              </a:ext>
            </a:extLst>
          </p:cNvPr>
          <p:cNvSpPr/>
          <p:nvPr userDrawn="1"/>
        </p:nvSpPr>
        <p:spPr>
          <a:xfrm>
            <a:off x="10273783" y="1992843"/>
            <a:ext cx="537367" cy="537367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CE9E714D-E98F-4C4B-BFE9-A40FA18134C5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5698455" y="2151612"/>
            <a:ext cx="730358" cy="71027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EC9B8D84-6843-8249-8FE5-E9A5365A8257}"/>
              </a:ext>
            </a:extLst>
          </p:cNvPr>
          <p:cNvSpPr>
            <a:spLocks noGrp="1" noChangeAspect="1"/>
          </p:cNvSpPr>
          <p:nvPr>
            <p:ph type="pic" sz="quarter" idx="50" hasCustomPrompt="1"/>
          </p:nvPr>
        </p:nvSpPr>
        <p:spPr>
          <a:xfrm>
            <a:off x="8097502" y="2163342"/>
            <a:ext cx="730358" cy="71027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8EE10E63-0C73-5044-BCCB-F0B91AE67F4F}"/>
              </a:ext>
            </a:extLst>
          </p:cNvPr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10445971" y="2163342"/>
            <a:ext cx="730358" cy="71027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30" name="Marcador de Posição do Texto 36">
            <a:extLst>
              <a:ext uri="{FF2B5EF4-FFF2-40B4-BE49-F238E27FC236}">
                <a16:creationId xmlns:a16="http://schemas.microsoft.com/office/drawing/2014/main" id="{163DB61E-8B79-A248-894B-C3E304086E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76739" y="3233161"/>
            <a:ext cx="1766780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 spc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32" name="Marcador de Posição do Texto 36">
            <a:extLst>
              <a:ext uri="{FF2B5EF4-FFF2-40B4-BE49-F238E27FC236}">
                <a16:creationId xmlns:a16="http://schemas.microsoft.com/office/drawing/2014/main" id="{81C9B6D6-901E-BA40-89AB-967E0653CB7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698667" y="3226656"/>
            <a:ext cx="1766780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 spc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33" name="Marcador de Posição do Texto 36">
            <a:extLst>
              <a:ext uri="{FF2B5EF4-FFF2-40B4-BE49-F238E27FC236}">
                <a16:creationId xmlns:a16="http://schemas.microsoft.com/office/drawing/2014/main" id="{6E1A59E7-1AC5-6D4F-BF94-837286BE3E9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0120594" y="3220151"/>
            <a:ext cx="1766780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 spc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34" name="Text Placeholder 43">
            <a:extLst>
              <a:ext uri="{FF2B5EF4-FFF2-40B4-BE49-F238E27FC236}">
                <a16:creationId xmlns:a16="http://schemas.microsoft.com/office/drawing/2014/main" id="{BFE22F60-B785-FE47-8449-493CB4B096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76739" y="3811101"/>
            <a:ext cx="1766780" cy="192038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5B88A95D-2969-C14C-8F5F-097ED93C462D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7698667" y="3804946"/>
            <a:ext cx="1766780" cy="192003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36" name="Text Placeholder 43">
            <a:extLst>
              <a:ext uri="{FF2B5EF4-FFF2-40B4-BE49-F238E27FC236}">
                <a16:creationId xmlns:a16="http://schemas.microsoft.com/office/drawing/2014/main" id="{A3BDCC52-0BA7-7944-9E16-080728EF88B1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0127399" y="3806805"/>
            <a:ext cx="1766780" cy="191167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E27129F-0867-5C4C-8CA4-2C2743F8F21B}"/>
              </a:ext>
            </a:extLst>
          </p:cNvPr>
          <p:cNvCxnSpPr>
            <a:cxnSpLocks/>
          </p:cNvCxnSpPr>
          <p:nvPr userDrawn="1"/>
        </p:nvCxnSpPr>
        <p:spPr>
          <a:xfrm>
            <a:off x="7387722" y="3464271"/>
            <a:ext cx="0" cy="431727"/>
          </a:xfrm>
          <a:prstGeom prst="line">
            <a:avLst/>
          </a:prstGeom>
          <a:ln w="3175"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AED50A7-412C-BF45-8D5A-B24F83B22B47}"/>
              </a:ext>
            </a:extLst>
          </p:cNvPr>
          <p:cNvCxnSpPr>
            <a:cxnSpLocks/>
          </p:cNvCxnSpPr>
          <p:nvPr userDrawn="1"/>
        </p:nvCxnSpPr>
        <p:spPr>
          <a:xfrm>
            <a:off x="9825234" y="3475556"/>
            <a:ext cx="0" cy="431727"/>
          </a:xfrm>
          <a:prstGeom prst="line">
            <a:avLst/>
          </a:prstGeom>
          <a:ln w="3175"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Agrupar 1">
            <a:extLst>
              <a:ext uri="{FF2B5EF4-FFF2-40B4-BE49-F238E27FC236}">
                <a16:creationId xmlns:a16="http://schemas.microsoft.com/office/drawing/2014/main" id="{DD1971CB-91AD-F54C-B890-95E44752BCD8}"/>
              </a:ext>
            </a:extLst>
          </p:cNvPr>
          <p:cNvGrpSpPr/>
          <p:nvPr userDrawn="1"/>
        </p:nvGrpSpPr>
        <p:grpSpPr>
          <a:xfrm>
            <a:off x="4847480" y="780562"/>
            <a:ext cx="1" cy="5280834"/>
            <a:chOff x="5768863" y="937144"/>
            <a:chExt cx="1" cy="5280834"/>
          </a:xfrm>
        </p:grpSpPr>
        <p:cxnSp>
          <p:nvCxnSpPr>
            <p:cNvPr id="29" name="Conexão reta 46">
              <a:extLst>
                <a:ext uri="{FF2B5EF4-FFF2-40B4-BE49-F238E27FC236}">
                  <a16:creationId xmlns:a16="http://schemas.microsoft.com/office/drawing/2014/main" id="{435DD3BD-0ADD-964C-BF3B-2A7429B2FBBB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xão reta 47">
              <a:extLst>
                <a:ext uri="{FF2B5EF4-FFF2-40B4-BE49-F238E27FC236}">
                  <a16:creationId xmlns:a16="http://schemas.microsoft.com/office/drawing/2014/main" id="{8FF6E20E-927B-A546-8D4F-8E3B661B048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4AA71467-18F5-284D-8433-83C24FC56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50" y="2190174"/>
            <a:ext cx="3824721" cy="1481957"/>
          </a:xfrm>
        </p:spPr>
        <p:txBody>
          <a:bodyPr>
            <a:no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pt-PT" noProof="0"/>
              <a:t>título </a:t>
            </a:r>
            <a:br>
              <a:rPr lang="pt-PT" noProof="0"/>
            </a:br>
            <a:r>
              <a:rPr lang="pt-PT" noProof="0"/>
              <a:t>do slide</a:t>
            </a:r>
          </a:p>
        </p:txBody>
      </p:sp>
    </p:spTree>
    <p:extLst>
      <p:ext uri="{BB962C8B-B14F-4D97-AF65-F5344CB8AC3E}">
        <p14:creationId xmlns:p14="http://schemas.microsoft.com/office/powerpoint/2010/main" val="246056918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BACKGROUND + TEXT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1">
            <a:extLst>
              <a:ext uri="{FF2B5EF4-FFF2-40B4-BE49-F238E27FC236}">
                <a16:creationId xmlns:a16="http://schemas.microsoft.com/office/drawing/2014/main" id="{39CC17E2-F74B-8540-8E5E-8F3C3609E661}"/>
              </a:ext>
            </a:extLst>
          </p:cNvPr>
          <p:cNvGrpSpPr/>
          <p:nvPr userDrawn="1"/>
        </p:nvGrpSpPr>
        <p:grpSpPr>
          <a:xfrm>
            <a:off x="3974219" y="1245783"/>
            <a:ext cx="1" cy="5280834"/>
            <a:chOff x="5768863" y="937144"/>
            <a:chExt cx="1" cy="5280834"/>
          </a:xfrm>
        </p:grpSpPr>
        <p:cxnSp>
          <p:nvCxnSpPr>
            <p:cNvPr id="7" name="Conexão reta 46">
              <a:extLst>
                <a:ext uri="{FF2B5EF4-FFF2-40B4-BE49-F238E27FC236}">
                  <a16:creationId xmlns:a16="http://schemas.microsoft.com/office/drawing/2014/main" id="{E0A3B51F-F64E-F44C-88E8-8791ECA3B4A1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xão reta 47">
              <a:extLst>
                <a:ext uri="{FF2B5EF4-FFF2-40B4-BE49-F238E27FC236}">
                  <a16:creationId xmlns:a16="http://schemas.microsoft.com/office/drawing/2014/main" id="{0A75E480-A567-464E-9BEC-BFE26874575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rgbClr val="FFFF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5651CA-BF12-C245-898B-1610535B9763}"/>
              </a:ext>
            </a:extLst>
          </p:cNvPr>
          <p:cNvCxnSpPr>
            <a:cxnSpLocks/>
          </p:cNvCxnSpPr>
          <p:nvPr userDrawn="1"/>
        </p:nvCxnSpPr>
        <p:spPr>
          <a:xfrm flipH="1">
            <a:off x="4953000" y="3690656"/>
            <a:ext cx="4800600" cy="0"/>
          </a:xfrm>
          <a:prstGeom prst="line">
            <a:avLst/>
          </a:prstGeom>
          <a:ln w="3175"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41844DE-F0F5-BD47-8A5E-833FA5B86924}"/>
              </a:ext>
            </a:extLst>
          </p:cNvPr>
          <p:cNvSpPr/>
          <p:nvPr userDrawn="1"/>
        </p:nvSpPr>
        <p:spPr>
          <a:xfrm>
            <a:off x="834194" y="1794158"/>
            <a:ext cx="537367" cy="537367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9C4BCF5-05FE-D746-98B9-D4ED62FF95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DCC46AC-5F02-F949-B9CD-AE91FC6D60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55E79403-96D6-C145-BBAA-1DF23E237AE7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1026057" y="1958966"/>
            <a:ext cx="949885" cy="837142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2588696F-C6F1-D64F-AD56-8B70CE0012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452" y="2824177"/>
            <a:ext cx="2966476" cy="838200"/>
          </a:xfrm>
        </p:spPr>
        <p:txBody>
          <a:bodyPr anchor="b">
            <a:noAutofit/>
          </a:bodyPr>
          <a:lstStyle>
            <a:lvl1pPr algn="l">
              <a:defRPr sz="5000">
                <a:solidFill>
                  <a:srgbClr val="FFFFFF"/>
                </a:solidFill>
              </a:defRPr>
            </a:lvl1pPr>
          </a:lstStyle>
          <a:p>
            <a:r>
              <a:rPr lang="pt-PT" noProof="0"/>
              <a:t>título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D117BCD0-75B0-9346-B278-E61DDB8C18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19600" y="1443651"/>
            <a:ext cx="6714894" cy="2068981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F8FB5B57-7B1F-2045-9B9A-568247D4CACC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419600" y="4001256"/>
            <a:ext cx="6714894" cy="226301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249518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385E824D-FB72-6344-AB7C-250B6D14CEC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0855" y="-4764"/>
            <a:ext cx="5715000" cy="6875707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30A0476-BF22-2643-B07E-FC18FC00CEB0}"/>
              </a:ext>
            </a:extLst>
          </p:cNvPr>
          <p:cNvSpPr/>
          <p:nvPr userDrawn="1"/>
        </p:nvSpPr>
        <p:spPr>
          <a:xfrm>
            <a:off x="-530657" y="2950538"/>
            <a:ext cx="1072110" cy="1072110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297A52B1-B905-CD4E-9FCD-81649CF841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0256EC-C337-D440-8F20-8E6173ACE4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927D565-96A7-8A43-8360-8E6E20AED7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480850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710862B2-47B6-A44B-8FD3-C0E0C0120B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2" y="2219709"/>
            <a:ext cx="4809898" cy="4105757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00705154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0+IMAGEM+CAIXA ITÁL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4">
            <a:extLst>
              <a:ext uri="{FF2B5EF4-FFF2-40B4-BE49-F238E27FC236}">
                <a16:creationId xmlns:a16="http://schemas.microsoft.com/office/drawing/2014/main" id="{F38D46C8-2CD5-7845-BF14-A6AFA3F6448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0855" y="-4764"/>
            <a:ext cx="5715000" cy="6862763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3" name="Retângulo 19">
            <a:extLst>
              <a:ext uri="{FF2B5EF4-FFF2-40B4-BE49-F238E27FC236}">
                <a16:creationId xmlns:a16="http://schemas.microsoft.com/office/drawing/2014/main" id="{13A6DECC-094E-9840-9A30-A7969A071DE6}"/>
              </a:ext>
            </a:extLst>
          </p:cNvPr>
          <p:cNvSpPr/>
          <p:nvPr userDrawn="1"/>
        </p:nvSpPr>
        <p:spPr>
          <a:xfrm>
            <a:off x="0" y="6115767"/>
            <a:ext cx="5638580" cy="433880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6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FD3D6020-F556-3242-9EF3-49D9744EFE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0012" y="6115767"/>
            <a:ext cx="4868567" cy="42829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 sz="1000" b="0" i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lang="pt-PT" noProof="0"/>
          </a:p>
          <a:p>
            <a:pPr lvl="0"/>
            <a:endParaRPr lang="pt-PT" noProof="0"/>
          </a:p>
          <a:p>
            <a:pPr lvl="0"/>
            <a:endParaRPr lang="pt-PT" noProof="0"/>
          </a:p>
        </p:txBody>
      </p:sp>
      <p:sp>
        <p:nvSpPr>
          <p:cNvPr id="36" name="Text Placeholder 21">
            <a:extLst>
              <a:ext uri="{FF2B5EF4-FFF2-40B4-BE49-F238E27FC236}">
                <a16:creationId xmlns:a16="http://schemas.microsoft.com/office/drawing/2014/main" id="{59573A9A-C682-F244-8196-9EA7525A36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2" y="2219709"/>
            <a:ext cx="4809898" cy="3564563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0B02096-0945-7D40-BA1A-381970F9C1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DD335E-36D7-A04F-9351-C654175D2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480850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1326356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O DE DESENVOLV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3">
            <a:extLst>
              <a:ext uri="{FF2B5EF4-FFF2-40B4-BE49-F238E27FC236}">
                <a16:creationId xmlns:a16="http://schemas.microsoft.com/office/drawing/2014/main" id="{E012CE2A-6B0E-2C4D-942A-6D19787CAF5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441941" y="2907500"/>
            <a:ext cx="0" cy="3009134"/>
          </a:xfrm>
          <a:prstGeom prst="line">
            <a:avLst/>
          </a:prstGeom>
          <a:noFill/>
          <a:ln w="648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PT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E8415A0D-91C3-F540-8FCF-36A29C8FC85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23133" y="2023556"/>
            <a:ext cx="2587625" cy="5683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PT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2D062BD1-3C1C-0546-BF42-6741BB4ED43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188659" y="2023361"/>
            <a:ext cx="2587625" cy="56832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P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F94906-1A84-B041-B97C-19B4C712257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869345" y="2022694"/>
            <a:ext cx="2587625" cy="5683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PT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0B2FD971-F765-7146-A889-00D6DB3CF24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1694" y="2031980"/>
            <a:ext cx="2587625" cy="568325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PT"/>
          </a:p>
        </p:txBody>
      </p:sp>
      <p:sp>
        <p:nvSpPr>
          <p:cNvPr id="11" name="Rectangle 55">
            <a:extLst>
              <a:ext uri="{FF2B5EF4-FFF2-40B4-BE49-F238E27FC236}">
                <a16:creationId xmlns:a16="http://schemas.microsoft.com/office/drawing/2014/main" id="{E4E0135B-08D7-EF44-BF7B-3F585000D6E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5011" y="2143848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PT" sz="1600" b="1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</a:t>
            </a:r>
            <a:r>
              <a:rPr lang="en-US" altLang="en-PT" sz="1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761329-8071-CB4B-AAB5-8E2DD62EFB32}"/>
              </a:ext>
            </a:extLst>
          </p:cNvPr>
          <p:cNvSpPr/>
          <p:nvPr userDrawn="1"/>
        </p:nvSpPr>
        <p:spPr>
          <a:xfrm>
            <a:off x="895012" y="2095336"/>
            <a:ext cx="773963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6" name="Line 63">
            <a:extLst>
              <a:ext uri="{FF2B5EF4-FFF2-40B4-BE49-F238E27FC236}">
                <a16:creationId xmlns:a16="http://schemas.microsoft.com/office/drawing/2014/main" id="{94BF7CAD-B8B5-9A44-B6D3-EE958A6862C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110758" y="2907499"/>
            <a:ext cx="0" cy="3009134"/>
          </a:xfrm>
          <a:prstGeom prst="line">
            <a:avLst/>
          </a:prstGeom>
          <a:noFill/>
          <a:ln w="648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PT"/>
          </a:p>
        </p:txBody>
      </p:sp>
      <p:sp>
        <p:nvSpPr>
          <p:cNvPr id="29" name="Line 63">
            <a:extLst>
              <a:ext uri="{FF2B5EF4-FFF2-40B4-BE49-F238E27FC236}">
                <a16:creationId xmlns:a16="http://schemas.microsoft.com/office/drawing/2014/main" id="{9E929504-350E-FA49-B4CC-EDDC8606985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785278" y="2907499"/>
            <a:ext cx="0" cy="3009134"/>
          </a:xfrm>
          <a:prstGeom prst="line">
            <a:avLst/>
          </a:prstGeom>
          <a:noFill/>
          <a:ln w="648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PT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04547BC-AF62-8541-9F3D-94706E95A7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8" name="Marcador de Posição do Texto 36">
            <a:extLst>
              <a:ext uri="{FF2B5EF4-FFF2-40B4-BE49-F238E27FC236}">
                <a16:creationId xmlns:a16="http://schemas.microsoft.com/office/drawing/2014/main" id="{5052AA59-DB44-4D48-B2AB-A458831EE3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7559" y="2907499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6D9D118-B9CA-3A47-9488-E1FCA4519A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1915" y="3315789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1"/>
            <a:r>
              <a:rPr lang="pt-PT" noProof="0" err="1"/>
              <a:t>Second</a:t>
            </a:r>
            <a:r>
              <a:rPr lang="pt-PT" noProof="0"/>
              <a:t> </a:t>
            </a:r>
            <a:r>
              <a:rPr lang="pt-PT" noProof="0" err="1"/>
              <a:t>level</a:t>
            </a:r>
            <a:endParaRPr lang="pt-PT" noProof="0"/>
          </a:p>
        </p:txBody>
      </p:sp>
      <p:sp>
        <p:nvSpPr>
          <p:cNvPr id="49" name="Marcador de Posição do Texto 36">
            <a:extLst>
              <a:ext uri="{FF2B5EF4-FFF2-40B4-BE49-F238E27FC236}">
                <a16:creationId xmlns:a16="http://schemas.microsoft.com/office/drawing/2014/main" id="{1BFE38D0-B952-C743-BA5A-1A37BAD5CB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5715" y="4728881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34182F95-0E37-8D47-99CE-34D63CE4BA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71" y="5137171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1"/>
            <a:r>
              <a:rPr lang="pt-PT" noProof="0" err="1"/>
              <a:t>Second</a:t>
            </a:r>
            <a:r>
              <a:rPr lang="pt-PT" noProof="0"/>
              <a:t> </a:t>
            </a:r>
            <a:r>
              <a:rPr lang="pt-PT" noProof="0" err="1"/>
              <a:t>level</a:t>
            </a:r>
            <a:endParaRPr lang="pt-PT" noProof="0"/>
          </a:p>
        </p:txBody>
      </p:sp>
      <p:sp>
        <p:nvSpPr>
          <p:cNvPr id="51" name="Marcador de Posição do Texto 36">
            <a:extLst>
              <a:ext uri="{FF2B5EF4-FFF2-40B4-BE49-F238E27FC236}">
                <a16:creationId xmlns:a16="http://schemas.microsoft.com/office/drawing/2014/main" id="{CA25E989-4780-9940-A678-3242138D38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28463" y="2907499"/>
            <a:ext cx="2582289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EAD43C95-1952-E949-91C1-BA46844C522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32819" y="3315789"/>
            <a:ext cx="2577959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53" name="Marcador de Posição do Texto 36">
            <a:extLst>
              <a:ext uri="{FF2B5EF4-FFF2-40B4-BE49-F238E27FC236}">
                <a16:creationId xmlns:a16="http://schemas.microsoft.com/office/drawing/2014/main" id="{119E0864-C293-7D4B-9663-CB31D68FE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9005" y="4728881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0DC57539-9E40-1A4B-BB4B-58B7AA02FB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13361" y="5137171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55" name="Marcador de Posição do Texto 36">
            <a:extLst>
              <a:ext uri="{FF2B5EF4-FFF2-40B4-BE49-F238E27FC236}">
                <a16:creationId xmlns:a16="http://schemas.microsoft.com/office/drawing/2014/main" id="{62FD707D-C04B-5249-A604-CD20D389BA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83525" y="2907499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6" name="Text Placeholder 46">
            <a:extLst>
              <a:ext uri="{FF2B5EF4-FFF2-40B4-BE49-F238E27FC236}">
                <a16:creationId xmlns:a16="http://schemas.microsoft.com/office/drawing/2014/main" id="{8AE1A2D8-65EC-774A-A909-725D81D049D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87881" y="3315789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57" name="Marcador de Posição do Texto 36">
            <a:extLst>
              <a:ext uri="{FF2B5EF4-FFF2-40B4-BE49-F238E27FC236}">
                <a16:creationId xmlns:a16="http://schemas.microsoft.com/office/drawing/2014/main" id="{C39203B3-1E52-7444-B308-0BC7C44ED2C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6441" y="4728881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58" name="Text Placeholder 46">
            <a:extLst>
              <a:ext uri="{FF2B5EF4-FFF2-40B4-BE49-F238E27FC236}">
                <a16:creationId xmlns:a16="http://schemas.microsoft.com/office/drawing/2014/main" id="{5B887939-A86B-714D-BDA2-C64FF5E77B7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20797" y="5137171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59" name="Marcador de Posição do Texto 36">
            <a:extLst>
              <a:ext uri="{FF2B5EF4-FFF2-40B4-BE49-F238E27FC236}">
                <a16:creationId xmlns:a16="http://schemas.microsoft.com/office/drawing/2014/main" id="{9EF09692-4EE1-5F40-8D6E-ADFB651F4A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65169" y="2907499"/>
            <a:ext cx="2601761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0" name="Text Placeholder 46">
            <a:extLst>
              <a:ext uri="{FF2B5EF4-FFF2-40B4-BE49-F238E27FC236}">
                <a16:creationId xmlns:a16="http://schemas.microsoft.com/office/drawing/2014/main" id="{24D776C5-9F77-924B-8DDC-B3CBB601D4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69526" y="3315789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61" name="Marcador de Posição do Texto 36">
            <a:extLst>
              <a:ext uri="{FF2B5EF4-FFF2-40B4-BE49-F238E27FC236}">
                <a16:creationId xmlns:a16="http://schemas.microsoft.com/office/drawing/2014/main" id="{695657FB-2DB4-214C-99B2-5EA55A9D1D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93473" y="4728881"/>
            <a:ext cx="2601760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62" name="Text Placeholder 46">
            <a:extLst>
              <a:ext uri="{FF2B5EF4-FFF2-40B4-BE49-F238E27FC236}">
                <a16:creationId xmlns:a16="http://schemas.microsoft.com/office/drawing/2014/main" id="{A58EC62F-80E6-A647-94D5-8F85329DF9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97829" y="5137171"/>
            <a:ext cx="2597397" cy="779462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42DD77A-025C-BC4A-98D0-C3D268D47E85}"/>
              </a:ext>
            </a:extLst>
          </p:cNvPr>
          <p:cNvSpPr/>
          <p:nvPr userDrawn="1"/>
        </p:nvSpPr>
        <p:spPr>
          <a:xfrm>
            <a:off x="3580422" y="2095336"/>
            <a:ext cx="773963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457992B-D0A9-3644-A6E6-0CB700F1EB78}"/>
              </a:ext>
            </a:extLst>
          </p:cNvPr>
          <p:cNvSpPr/>
          <p:nvPr userDrawn="1"/>
        </p:nvSpPr>
        <p:spPr>
          <a:xfrm>
            <a:off x="6249067" y="2098094"/>
            <a:ext cx="772852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D7E17F0-9E8D-2C4B-8677-99E83E9BE0AC}"/>
              </a:ext>
            </a:extLst>
          </p:cNvPr>
          <p:cNvSpPr/>
          <p:nvPr userDrawn="1"/>
        </p:nvSpPr>
        <p:spPr>
          <a:xfrm>
            <a:off x="8926540" y="2098350"/>
            <a:ext cx="773963" cy="401604"/>
          </a:xfrm>
          <a:prstGeom prst="rect">
            <a:avLst/>
          </a:prstGeom>
          <a:noFill/>
          <a:ln w="6350">
            <a:solidFill>
              <a:srgbClr val="D6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70" name="Rectangle 55">
            <a:extLst>
              <a:ext uri="{FF2B5EF4-FFF2-40B4-BE49-F238E27FC236}">
                <a16:creationId xmlns:a16="http://schemas.microsoft.com/office/drawing/2014/main" id="{6317AF11-260E-EE4B-867E-056C8BCC745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81091" y="2141410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PT" sz="1600" b="1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</a:t>
            </a:r>
            <a:r>
              <a:rPr lang="en-US" altLang="en-PT" sz="1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</a:t>
            </a:r>
          </a:p>
        </p:txBody>
      </p:sp>
      <p:sp>
        <p:nvSpPr>
          <p:cNvPr id="76" name="Rectangle 55">
            <a:extLst>
              <a:ext uri="{FF2B5EF4-FFF2-40B4-BE49-F238E27FC236}">
                <a16:creationId xmlns:a16="http://schemas.microsoft.com/office/drawing/2014/main" id="{5A5E102E-E031-7645-B10F-6D60BD867BD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46837" y="2143323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PT" sz="1600" b="1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</a:t>
            </a:r>
            <a:r>
              <a:rPr lang="en-US" altLang="en-PT" sz="1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3</a:t>
            </a:r>
          </a:p>
        </p:txBody>
      </p:sp>
      <p:sp>
        <p:nvSpPr>
          <p:cNvPr id="78" name="Rectangle 55">
            <a:extLst>
              <a:ext uri="{FF2B5EF4-FFF2-40B4-BE49-F238E27FC236}">
                <a16:creationId xmlns:a16="http://schemas.microsoft.com/office/drawing/2014/main" id="{527F99B6-3742-E04B-822E-398600AF1E2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26540" y="2141214"/>
            <a:ext cx="773964" cy="3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PT" sz="1600" b="1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</a:t>
            </a:r>
            <a:r>
              <a:rPr lang="en-US" altLang="en-PT" sz="1600" b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4</a:t>
            </a:r>
          </a:p>
        </p:txBody>
      </p:sp>
      <p:sp>
        <p:nvSpPr>
          <p:cNvPr id="80" name="Marcador de Posição do Texto 36">
            <a:extLst>
              <a:ext uri="{FF2B5EF4-FFF2-40B4-BE49-F238E27FC236}">
                <a16:creationId xmlns:a16="http://schemas.microsoft.com/office/drawing/2014/main" id="{F6542906-D6B9-D942-B156-27FB0B98CF6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87068" y="2131922"/>
            <a:ext cx="1701662" cy="335165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82" name="Marcador de Posição do Texto 36">
            <a:extLst>
              <a:ext uri="{FF2B5EF4-FFF2-40B4-BE49-F238E27FC236}">
                <a16:creationId xmlns:a16="http://schemas.microsoft.com/office/drawing/2014/main" id="{0226813D-C7A6-A648-BC45-3B0F1CE971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66566" y="2131922"/>
            <a:ext cx="1701662" cy="335165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83" name="Marcador de Posição do Texto 36">
            <a:extLst>
              <a:ext uri="{FF2B5EF4-FFF2-40B4-BE49-F238E27FC236}">
                <a16:creationId xmlns:a16="http://schemas.microsoft.com/office/drawing/2014/main" id="{565A54BA-6F6F-3B46-990B-32CC0B85E04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38587" y="2131922"/>
            <a:ext cx="1701662" cy="335165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85" name="Marcador de Posição do Texto 36">
            <a:extLst>
              <a:ext uri="{FF2B5EF4-FFF2-40B4-BE49-F238E27FC236}">
                <a16:creationId xmlns:a16="http://schemas.microsoft.com/office/drawing/2014/main" id="{C4FFDB16-9DE3-F74A-B651-83956DDC978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717808" y="2128726"/>
            <a:ext cx="1701662" cy="335165"/>
          </a:xfrm>
        </p:spPr>
        <p:txBody>
          <a:bodyPr anchor="t">
            <a:noAutofit/>
          </a:bodyPr>
          <a:lstStyle>
            <a:lvl1pPr marL="0" indent="0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2" name="AutoShape 6">
            <a:extLst>
              <a:ext uri="{FF2B5EF4-FFF2-40B4-BE49-F238E27FC236}">
                <a16:creationId xmlns:a16="http://schemas.microsoft.com/office/drawing/2014/main" id="{2A237653-F5D3-5F43-8D37-9D6A640518B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66800" y="1888304"/>
            <a:ext cx="2209800" cy="94595"/>
          </a:xfrm>
          <a:custGeom>
            <a:avLst/>
            <a:gdLst>
              <a:gd name="G0" fmla="*/ 32767 5978 1"/>
              <a:gd name="G1" fmla="*/ G0 1 32767"/>
              <a:gd name="G2" fmla="*/ 0 238 1"/>
              <a:gd name="G3" fmla="*/ G2 1 32767"/>
              <a:gd name="G4" fmla="*/ 32767 5978 1"/>
              <a:gd name="G5" fmla="*/ G4 1 32767"/>
              <a:gd name="G6" fmla="*/ 32767 238 1"/>
              <a:gd name="G7" fmla="*/ G6 1 32767"/>
              <a:gd name="G8" fmla="*/ 0 5978 1"/>
              <a:gd name="G9" fmla="*/ G8 1 32767"/>
              <a:gd name="G10" fmla="*/ 32767 238 1"/>
              <a:gd name="G11" fmla="*/ G10 1 32767"/>
              <a:gd name="G12" fmla="*/ 0 5978 1"/>
              <a:gd name="G13" fmla="*/ G12 1 32767"/>
              <a:gd name="G14" fmla="*/ 0 238 1"/>
              <a:gd name="G15" fmla="*/ G14 1 32767"/>
              <a:gd name="G16" fmla="+- 5978 0 0"/>
              <a:gd name="G17" fmla="+- 238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2152022" y="0"/>
                </a:moveTo>
                <a:lnTo>
                  <a:pt x="2152022" y="85697"/>
                </a:lnTo>
                <a:lnTo>
                  <a:pt x="0" y="85697"/>
                </a:lnTo>
                <a:lnTo>
                  <a:pt x="0" y="0"/>
                </a:lnTo>
              </a:path>
            </a:pathLst>
          </a:custGeom>
          <a:noFill/>
          <a:ln w="9360" cap="flat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PT">
              <a:solidFill>
                <a:srgbClr val="D6DDE5"/>
              </a:solidFill>
            </a:endParaRPr>
          </a:p>
        </p:txBody>
      </p:sp>
      <p:sp>
        <p:nvSpPr>
          <p:cNvPr id="46" name="AutoShape 6">
            <a:extLst>
              <a:ext uri="{FF2B5EF4-FFF2-40B4-BE49-F238E27FC236}">
                <a16:creationId xmlns:a16="http://schemas.microsoft.com/office/drawing/2014/main" id="{60E6AD8C-3FB7-7646-94A2-B277B1DE54B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712045" y="1887370"/>
            <a:ext cx="2209800" cy="94595"/>
          </a:xfrm>
          <a:custGeom>
            <a:avLst/>
            <a:gdLst>
              <a:gd name="G0" fmla="*/ 32767 5978 1"/>
              <a:gd name="G1" fmla="*/ G0 1 32767"/>
              <a:gd name="G2" fmla="*/ 0 238 1"/>
              <a:gd name="G3" fmla="*/ G2 1 32767"/>
              <a:gd name="G4" fmla="*/ 32767 5978 1"/>
              <a:gd name="G5" fmla="*/ G4 1 32767"/>
              <a:gd name="G6" fmla="*/ 32767 238 1"/>
              <a:gd name="G7" fmla="*/ G6 1 32767"/>
              <a:gd name="G8" fmla="*/ 0 5978 1"/>
              <a:gd name="G9" fmla="*/ G8 1 32767"/>
              <a:gd name="G10" fmla="*/ 32767 238 1"/>
              <a:gd name="G11" fmla="*/ G10 1 32767"/>
              <a:gd name="G12" fmla="*/ 0 5978 1"/>
              <a:gd name="G13" fmla="*/ G12 1 32767"/>
              <a:gd name="G14" fmla="*/ 0 238 1"/>
              <a:gd name="G15" fmla="*/ G14 1 32767"/>
              <a:gd name="G16" fmla="+- 5978 0 0"/>
              <a:gd name="G17" fmla="+- 238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2152022" y="0"/>
                </a:moveTo>
                <a:lnTo>
                  <a:pt x="2152022" y="85697"/>
                </a:lnTo>
                <a:lnTo>
                  <a:pt x="0" y="85697"/>
                </a:lnTo>
                <a:lnTo>
                  <a:pt x="0" y="0"/>
                </a:lnTo>
              </a:path>
            </a:pathLst>
          </a:custGeom>
          <a:noFill/>
          <a:ln w="9360" cap="flat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PT">
              <a:solidFill>
                <a:srgbClr val="D6DDE5"/>
              </a:solidFill>
            </a:endParaRPr>
          </a:p>
        </p:txBody>
      </p:sp>
      <p:sp>
        <p:nvSpPr>
          <p:cNvPr id="67" name="Line 11">
            <a:extLst>
              <a:ext uri="{FF2B5EF4-FFF2-40B4-BE49-F238E27FC236}">
                <a16:creationId xmlns:a16="http://schemas.microsoft.com/office/drawing/2014/main" id="{6865F183-FA3C-9043-91F9-402F53D51A79}"/>
              </a:ext>
            </a:extLst>
          </p:cNvPr>
          <p:cNvSpPr>
            <a:spLocks noChangeShapeType="1"/>
          </p:cNvSpPr>
          <p:nvPr userDrawn="1"/>
        </p:nvSpPr>
        <p:spPr bwMode="auto">
          <a:xfrm rot="16200000">
            <a:off x="409377" y="2314597"/>
            <a:ext cx="552845" cy="0"/>
          </a:xfrm>
          <a:prstGeom prst="line">
            <a:avLst/>
          </a:prstGeom>
          <a:noFill/>
          <a:ln w="12600" cap="flat">
            <a:solidFill>
              <a:srgbClr val="D6DDE5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PT"/>
          </a:p>
        </p:txBody>
      </p:sp>
      <p:sp>
        <p:nvSpPr>
          <p:cNvPr id="69" name="Line 62">
            <a:extLst>
              <a:ext uri="{FF2B5EF4-FFF2-40B4-BE49-F238E27FC236}">
                <a16:creationId xmlns:a16="http://schemas.microsoft.com/office/drawing/2014/main" id="{AE91F40A-8E3B-C44D-8043-6B57D8532C2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21828" y="2907500"/>
            <a:ext cx="0" cy="3009134"/>
          </a:xfrm>
          <a:prstGeom prst="line">
            <a:avLst/>
          </a:prstGeom>
          <a:noFill/>
          <a:ln w="6480" cap="flat">
            <a:solidFill>
              <a:srgbClr val="D9D9D9">
                <a:alpha val="64000"/>
              </a:srgb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PT"/>
          </a:p>
        </p:txBody>
      </p:sp>
      <p:sp>
        <p:nvSpPr>
          <p:cNvPr id="74" name="Marcador de Posição do Texto 36">
            <a:extLst>
              <a:ext uri="{FF2B5EF4-FFF2-40B4-BE49-F238E27FC236}">
                <a16:creationId xmlns:a16="http://schemas.microsoft.com/office/drawing/2014/main" id="{EB837B3D-9FEA-694C-AB00-A5ADC160AF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73623" y="1699958"/>
            <a:ext cx="1374475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84" name="Marcador de Posição do Texto 36">
            <a:extLst>
              <a:ext uri="{FF2B5EF4-FFF2-40B4-BE49-F238E27FC236}">
                <a16:creationId xmlns:a16="http://schemas.microsoft.com/office/drawing/2014/main" id="{9D45D27A-5E24-F046-A41B-31A73D988A5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897963" y="1605689"/>
            <a:ext cx="1186427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="1" i="0" spc="0">
                <a:ln>
                  <a:noFill/>
                </a:ln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TÍTULO/TÍTULO</a:t>
            </a:r>
          </a:p>
        </p:txBody>
      </p:sp>
      <p:sp>
        <p:nvSpPr>
          <p:cNvPr id="86" name="Marcador de Posição do Texto 36">
            <a:extLst>
              <a:ext uri="{FF2B5EF4-FFF2-40B4-BE49-F238E27FC236}">
                <a16:creationId xmlns:a16="http://schemas.microsoft.com/office/drawing/2014/main" id="{A18DD3E7-665F-8B4A-B0D2-33E54319CDA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134256" y="1699956"/>
            <a:ext cx="1374475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91" name="AutoShape 6">
            <a:extLst>
              <a:ext uri="{FF2B5EF4-FFF2-40B4-BE49-F238E27FC236}">
                <a16:creationId xmlns:a16="http://schemas.microsoft.com/office/drawing/2014/main" id="{F8E9DAFB-FE17-A14C-8F24-1468F74188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72678" y="1864748"/>
            <a:ext cx="2209800" cy="94595"/>
          </a:xfrm>
          <a:custGeom>
            <a:avLst/>
            <a:gdLst>
              <a:gd name="G0" fmla="*/ 32767 5978 1"/>
              <a:gd name="G1" fmla="*/ G0 1 32767"/>
              <a:gd name="G2" fmla="*/ 0 238 1"/>
              <a:gd name="G3" fmla="*/ G2 1 32767"/>
              <a:gd name="G4" fmla="*/ 32767 5978 1"/>
              <a:gd name="G5" fmla="*/ G4 1 32767"/>
              <a:gd name="G6" fmla="*/ 32767 238 1"/>
              <a:gd name="G7" fmla="*/ G6 1 32767"/>
              <a:gd name="G8" fmla="*/ 0 5978 1"/>
              <a:gd name="G9" fmla="*/ G8 1 32767"/>
              <a:gd name="G10" fmla="*/ 32767 238 1"/>
              <a:gd name="G11" fmla="*/ G10 1 32767"/>
              <a:gd name="G12" fmla="*/ 0 5978 1"/>
              <a:gd name="G13" fmla="*/ G12 1 32767"/>
              <a:gd name="G14" fmla="*/ 0 238 1"/>
              <a:gd name="G15" fmla="*/ G14 1 32767"/>
              <a:gd name="G16" fmla="+- 5978 0 0"/>
              <a:gd name="G17" fmla="+- 238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2152022" y="0"/>
                </a:moveTo>
                <a:lnTo>
                  <a:pt x="2152022" y="85697"/>
                </a:lnTo>
                <a:lnTo>
                  <a:pt x="0" y="85697"/>
                </a:lnTo>
                <a:lnTo>
                  <a:pt x="0" y="0"/>
                </a:lnTo>
              </a:path>
            </a:pathLst>
          </a:custGeom>
          <a:noFill/>
          <a:ln w="9360" cap="flat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PT">
              <a:solidFill>
                <a:srgbClr val="D6DDE5"/>
              </a:solidFill>
            </a:endParaRPr>
          </a:p>
        </p:txBody>
      </p:sp>
      <p:sp>
        <p:nvSpPr>
          <p:cNvPr id="92" name="AutoShape 6">
            <a:extLst>
              <a:ext uri="{FF2B5EF4-FFF2-40B4-BE49-F238E27FC236}">
                <a16:creationId xmlns:a16="http://schemas.microsoft.com/office/drawing/2014/main" id="{7F9F30E7-3565-7F4A-8E9C-8E13D7C76FF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017923" y="1863814"/>
            <a:ext cx="2209800" cy="94595"/>
          </a:xfrm>
          <a:custGeom>
            <a:avLst/>
            <a:gdLst>
              <a:gd name="G0" fmla="*/ 32767 5978 1"/>
              <a:gd name="G1" fmla="*/ G0 1 32767"/>
              <a:gd name="G2" fmla="*/ 0 238 1"/>
              <a:gd name="G3" fmla="*/ G2 1 32767"/>
              <a:gd name="G4" fmla="*/ 32767 5978 1"/>
              <a:gd name="G5" fmla="*/ G4 1 32767"/>
              <a:gd name="G6" fmla="*/ 32767 238 1"/>
              <a:gd name="G7" fmla="*/ G6 1 32767"/>
              <a:gd name="G8" fmla="*/ 0 5978 1"/>
              <a:gd name="G9" fmla="*/ G8 1 32767"/>
              <a:gd name="G10" fmla="*/ 32767 238 1"/>
              <a:gd name="G11" fmla="*/ G10 1 32767"/>
              <a:gd name="G12" fmla="*/ 0 5978 1"/>
              <a:gd name="G13" fmla="*/ G12 1 32767"/>
              <a:gd name="G14" fmla="*/ 0 238 1"/>
              <a:gd name="G15" fmla="*/ G14 1 32767"/>
              <a:gd name="G16" fmla="+- 5978 0 0"/>
              <a:gd name="G17" fmla="+- 238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2152022" y="0"/>
                </a:moveTo>
                <a:lnTo>
                  <a:pt x="2152022" y="85697"/>
                </a:lnTo>
                <a:lnTo>
                  <a:pt x="0" y="85697"/>
                </a:lnTo>
                <a:lnTo>
                  <a:pt x="0" y="0"/>
                </a:lnTo>
              </a:path>
            </a:pathLst>
          </a:custGeom>
          <a:noFill/>
          <a:ln w="9360" cap="flat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PT">
              <a:solidFill>
                <a:srgbClr val="D6DDE5"/>
              </a:solidFill>
            </a:endParaRPr>
          </a:p>
        </p:txBody>
      </p:sp>
      <p:sp>
        <p:nvSpPr>
          <p:cNvPr id="93" name="Marcador de Posição do Texto 36">
            <a:extLst>
              <a:ext uri="{FF2B5EF4-FFF2-40B4-BE49-F238E27FC236}">
                <a16:creationId xmlns:a16="http://schemas.microsoft.com/office/drawing/2014/main" id="{6A57A8E3-681D-DC43-BC0D-EBC288B23A7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779501" y="1676402"/>
            <a:ext cx="1374475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94" name="Marcador de Posição do Texto 36">
            <a:extLst>
              <a:ext uri="{FF2B5EF4-FFF2-40B4-BE49-F238E27FC236}">
                <a16:creationId xmlns:a16="http://schemas.microsoft.com/office/drawing/2014/main" id="{78EEECE7-2DBE-E249-86CB-5513146E5B5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3841" y="1582133"/>
            <a:ext cx="1186427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="1" i="0" spc="0">
                <a:ln>
                  <a:noFill/>
                </a:ln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TÍTULO/TÍTULO</a:t>
            </a:r>
          </a:p>
        </p:txBody>
      </p:sp>
      <p:sp>
        <p:nvSpPr>
          <p:cNvPr id="95" name="Marcador de Posição do Texto 36">
            <a:extLst>
              <a:ext uri="{FF2B5EF4-FFF2-40B4-BE49-F238E27FC236}">
                <a16:creationId xmlns:a16="http://schemas.microsoft.com/office/drawing/2014/main" id="{339685C8-58C3-EF42-B6C5-9FAF5608C67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440134" y="1676400"/>
            <a:ext cx="1374475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96" name="Marcador de Posição do Texto 36">
            <a:extLst>
              <a:ext uri="{FF2B5EF4-FFF2-40B4-BE49-F238E27FC236}">
                <a16:creationId xmlns:a16="http://schemas.microsoft.com/office/drawing/2014/main" id="{1723AB36-5D60-1D47-8574-0B64A27AC0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543209" y="1575841"/>
            <a:ext cx="1186427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="1" i="0" spc="0">
                <a:ln>
                  <a:noFill/>
                </a:ln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TÍTULO/TÍTULO</a:t>
            </a:r>
          </a:p>
        </p:txBody>
      </p:sp>
      <p:sp>
        <p:nvSpPr>
          <p:cNvPr id="97" name="Marcador de Posição do Texto 36">
            <a:extLst>
              <a:ext uri="{FF2B5EF4-FFF2-40B4-BE49-F238E27FC236}">
                <a16:creationId xmlns:a16="http://schemas.microsoft.com/office/drawing/2014/main" id="{5BEE90C3-6152-B847-8601-0D4B57D4D97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0863756" y="1582133"/>
            <a:ext cx="1186427" cy="263601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="1" i="0" spc="0">
                <a:ln>
                  <a:noFill/>
                </a:ln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TÍTULO/TÍTULO</a:t>
            </a:r>
          </a:p>
        </p:txBody>
      </p:sp>
      <p:sp>
        <p:nvSpPr>
          <p:cNvPr id="98" name="Line 62">
            <a:extLst>
              <a:ext uri="{FF2B5EF4-FFF2-40B4-BE49-F238E27FC236}">
                <a16:creationId xmlns:a16="http://schemas.microsoft.com/office/drawing/2014/main" id="{8910A632-D381-DC41-803F-B8E8B31C058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1475942" y="2907499"/>
            <a:ext cx="0" cy="3009134"/>
          </a:xfrm>
          <a:prstGeom prst="line">
            <a:avLst/>
          </a:prstGeom>
          <a:noFill/>
          <a:ln w="6480" cap="flat">
            <a:solidFill>
              <a:srgbClr val="D9D9D9">
                <a:alpha val="64000"/>
              </a:srgb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PT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89A46EA8-4D2E-4B4E-9B18-817D4DCB7F21}"/>
              </a:ext>
            </a:extLst>
          </p:cNvPr>
          <p:cNvSpPr/>
          <p:nvPr userDrawn="1"/>
        </p:nvSpPr>
        <p:spPr>
          <a:xfrm>
            <a:off x="827693" y="6133490"/>
            <a:ext cx="228046" cy="228046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CE19F052-96BE-A242-87FD-4687B4995A7C}"/>
              </a:ext>
            </a:extLst>
          </p:cNvPr>
          <p:cNvSpPr/>
          <p:nvPr userDrawn="1"/>
        </p:nvSpPr>
        <p:spPr>
          <a:xfrm>
            <a:off x="4171954" y="6133490"/>
            <a:ext cx="221585" cy="221585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BFBA406E-AD2C-6D4A-868D-C667555484EB}"/>
              </a:ext>
            </a:extLst>
          </p:cNvPr>
          <p:cNvSpPr/>
          <p:nvPr userDrawn="1"/>
        </p:nvSpPr>
        <p:spPr>
          <a:xfrm>
            <a:off x="7903050" y="6128161"/>
            <a:ext cx="207517" cy="20751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Picture Placeholder 5">
            <a:extLst>
              <a:ext uri="{FF2B5EF4-FFF2-40B4-BE49-F238E27FC236}">
                <a16:creationId xmlns:a16="http://schemas.microsoft.com/office/drawing/2014/main" id="{45BFE1D9-D57A-A04E-AFCB-77DA3121A148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938195" y="6198496"/>
            <a:ext cx="303403" cy="267392"/>
          </a:xfrm>
        </p:spPr>
        <p:txBody>
          <a:bodyPr>
            <a:noAutofit/>
          </a:bodyPr>
          <a:lstStyle>
            <a:lvl1pPr marL="0" indent="0" algn="l">
              <a:buNone/>
              <a:defRPr sz="5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23" name="Picture Placeholder 5">
            <a:extLst>
              <a:ext uri="{FF2B5EF4-FFF2-40B4-BE49-F238E27FC236}">
                <a16:creationId xmlns:a16="http://schemas.microsoft.com/office/drawing/2014/main" id="{5CA7495B-1E21-F740-93B3-95F9D3D39E3D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4280735" y="6194417"/>
            <a:ext cx="303403" cy="267392"/>
          </a:xfrm>
        </p:spPr>
        <p:txBody>
          <a:bodyPr>
            <a:noAutofit/>
          </a:bodyPr>
          <a:lstStyle>
            <a:lvl1pPr marL="0" indent="0" algn="l">
              <a:buNone/>
              <a:defRPr sz="5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24" name="Picture Placeholder 5">
            <a:extLst>
              <a:ext uri="{FF2B5EF4-FFF2-40B4-BE49-F238E27FC236}">
                <a16:creationId xmlns:a16="http://schemas.microsoft.com/office/drawing/2014/main" id="{27EAE2A6-08E3-D544-8FDF-ECF1B64CB98E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8006808" y="6198496"/>
            <a:ext cx="303403" cy="267392"/>
          </a:xfrm>
        </p:spPr>
        <p:txBody>
          <a:bodyPr>
            <a:noAutofit/>
          </a:bodyPr>
          <a:lstStyle>
            <a:lvl1pPr marL="0" indent="0" algn="l">
              <a:buNone/>
              <a:defRPr sz="5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26" name="Marcador de Posição do Texto 36">
            <a:extLst>
              <a:ext uri="{FF2B5EF4-FFF2-40B4-BE49-F238E27FC236}">
                <a16:creationId xmlns:a16="http://schemas.microsoft.com/office/drawing/2014/main" id="{9D497B5A-6FAC-244D-AD64-33DE5876231F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1286937" y="6232448"/>
            <a:ext cx="1316132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1" i="0" spc="0">
                <a:ln>
                  <a:noFill/>
                </a:ln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endParaRPr lang="pt-PT"/>
          </a:p>
        </p:txBody>
      </p:sp>
      <p:sp>
        <p:nvSpPr>
          <p:cNvPr id="127" name="Marcador de Posição do Texto 36">
            <a:extLst>
              <a:ext uri="{FF2B5EF4-FFF2-40B4-BE49-F238E27FC236}">
                <a16:creationId xmlns:a16="http://schemas.microsoft.com/office/drawing/2014/main" id="{8DB59D05-43BD-0442-8412-ED70B63AF6B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663513" y="6233863"/>
            <a:ext cx="1048532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endParaRPr lang="pt-PT"/>
          </a:p>
        </p:txBody>
      </p:sp>
      <p:sp>
        <p:nvSpPr>
          <p:cNvPr id="130" name="Marcador de Posição do Texto 36">
            <a:extLst>
              <a:ext uri="{FF2B5EF4-FFF2-40B4-BE49-F238E27FC236}">
                <a16:creationId xmlns:a16="http://schemas.microsoft.com/office/drawing/2014/main" id="{6D9746F4-0941-4946-B116-53600875A63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622913" y="6231631"/>
            <a:ext cx="1623924" cy="268794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1" i="0" spc="0">
                <a:ln>
                  <a:noFill/>
                </a:ln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endParaRPr lang="pt-PT"/>
          </a:p>
        </p:txBody>
      </p:sp>
      <p:sp>
        <p:nvSpPr>
          <p:cNvPr id="131" name="Marcador de Posição do Texto 36">
            <a:extLst>
              <a:ext uri="{FF2B5EF4-FFF2-40B4-BE49-F238E27FC236}">
                <a16:creationId xmlns:a16="http://schemas.microsoft.com/office/drawing/2014/main" id="{36C0D4D8-DA3E-F048-9FE4-027D69B7589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313459" y="6231631"/>
            <a:ext cx="1406167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endParaRPr lang="pt-PT"/>
          </a:p>
        </p:txBody>
      </p:sp>
      <p:sp>
        <p:nvSpPr>
          <p:cNvPr id="132" name="Marcador de Posição do Texto 36">
            <a:extLst>
              <a:ext uri="{FF2B5EF4-FFF2-40B4-BE49-F238E27FC236}">
                <a16:creationId xmlns:a16="http://schemas.microsoft.com/office/drawing/2014/main" id="{0BE17066-21F5-0349-B912-983C68579C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347696" y="6236824"/>
            <a:ext cx="1964091" cy="224985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1" i="0" spc="0">
                <a:ln>
                  <a:noFill/>
                </a:ln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endParaRPr lang="pt-PT"/>
          </a:p>
        </p:txBody>
      </p:sp>
      <p:sp>
        <p:nvSpPr>
          <p:cNvPr id="133" name="Marcador de Posição do Texto 36">
            <a:extLst>
              <a:ext uri="{FF2B5EF4-FFF2-40B4-BE49-F238E27FC236}">
                <a16:creationId xmlns:a16="http://schemas.microsoft.com/office/drawing/2014/main" id="{C65134C2-77CD-3E4C-8762-DF2E55CC3CE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411070" y="6232448"/>
            <a:ext cx="1084149" cy="229361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0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endParaRPr lang="pt-PT"/>
          </a:p>
        </p:txBody>
      </p:sp>
      <p:sp>
        <p:nvSpPr>
          <p:cNvPr id="135" name="Marcador de Posição do Texto 36">
            <a:extLst>
              <a:ext uri="{FF2B5EF4-FFF2-40B4-BE49-F238E27FC236}">
                <a16:creationId xmlns:a16="http://schemas.microsoft.com/office/drawing/2014/main" id="{D6308EFA-6558-6B40-8C62-AC4DA36084C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 rot="16200000">
            <a:off x="-129083" y="1902753"/>
            <a:ext cx="1193325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137" name="Marcador de Posição do Texto 36">
            <a:extLst>
              <a:ext uri="{FF2B5EF4-FFF2-40B4-BE49-F238E27FC236}">
                <a16:creationId xmlns:a16="http://schemas.microsoft.com/office/drawing/2014/main" id="{981974EC-AC9A-164F-9832-6DA09C368E7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 rot="16200000">
            <a:off x="-237158" y="3848401"/>
            <a:ext cx="1400391" cy="335165"/>
          </a:xfrm>
        </p:spPr>
        <p:txBody>
          <a:bodyPr anchor="ctr">
            <a:noAutofit/>
          </a:bodyPr>
          <a:lstStyle>
            <a:lvl1pPr marL="0" indent="0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920C5B04-BB11-4442-AF18-32792054A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7C2B6672-CB4F-3C4E-B1C6-6B6E64D93C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69" y="508976"/>
            <a:ext cx="1018071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253377515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+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C8C658B8-5D19-F14C-89EE-9AF73D94288A}"/>
              </a:ext>
            </a:extLst>
          </p:cNvPr>
          <p:cNvSpPr/>
          <p:nvPr userDrawn="1"/>
        </p:nvSpPr>
        <p:spPr>
          <a:xfrm>
            <a:off x="1371600" y="873300"/>
            <a:ext cx="292103" cy="292103"/>
          </a:xfrm>
          <a:prstGeom prst="ellipse">
            <a:avLst/>
          </a:prstGeom>
          <a:noFill/>
          <a:ln w="76200" cap="rnd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7981A51-BDC7-B141-9B9F-0D45759B785C}"/>
              </a:ext>
            </a:extLst>
          </p:cNvPr>
          <p:cNvSpPr/>
          <p:nvPr userDrawn="1"/>
        </p:nvSpPr>
        <p:spPr>
          <a:xfrm>
            <a:off x="2286000" y="6096000"/>
            <a:ext cx="228600" cy="228600"/>
          </a:xfrm>
          <a:prstGeom prst="ellipse">
            <a:avLst/>
          </a:prstGeom>
          <a:noFill/>
          <a:ln w="76200" cap="rnd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A27566F-DCDF-3548-A50D-DE47066192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077BA29-B287-A143-863D-128739D70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B2D2B5A-D292-B949-83A5-2A1364857CB2}"/>
              </a:ext>
            </a:extLst>
          </p:cNvPr>
          <p:cNvSpPr/>
          <p:nvPr userDrawn="1"/>
        </p:nvSpPr>
        <p:spPr>
          <a:xfrm>
            <a:off x="11715751" y="2950538"/>
            <a:ext cx="1072110" cy="1072110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72A0448C-06B0-8C4B-9DD9-5792402283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7233" y="2219709"/>
            <a:ext cx="4809898" cy="4105757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14" name="Picture Placeholder 24">
            <a:extLst>
              <a:ext uri="{FF2B5EF4-FFF2-40B4-BE49-F238E27FC236}">
                <a16:creationId xmlns:a16="http://schemas.microsoft.com/office/drawing/2014/main" id="{7EBD0B56-03B6-CD4C-8662-07C860E1BA3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-4763"/>
            <a:ext cx="5715000" cy="6858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A76EB7D-5CA5-2741-875D-57D8173E3D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600" y="508976"/>
            <a:ext cx="480850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13720396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TA FINANCEI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4">
            <a:extLst>
              <a:ext uri="{FF2B5EF4-FFF2-40B4-BE49-F238E27FC236}">
                <a16:creationId xmlns:a16="http://schemas.microsoft.com/office/drawing/2014/main" id="{7911B364-EC96-DC44-9E21-86A5A0C3412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77000" y="1"/>
            <a:ext cx="5715000" cy="6858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12F50438-D141-284A-988E-6E958ACE94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2" y="2216727"/>
            <a:ext cx="4809898" cy="755073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24" name="Table Placeholder 2">
            <a:extLst>
              <a:ext uri="{FF2B5EF4-FFF2-40B4-BE49-F238E27FC236}">
                <a16:creationId xmlns:a16="http://schemas.microsoft.com/office/drawing/2014/main" id="{8C444620-9C49-EA4C-B589-1D96ADF34C14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447800" y="3108620"/>
            <a:ext cx="4191000" cy="1066800"/>
          </a:xfrm>
        </p:spPr>
        <p:txBody>
          <a:bodyPr/>
          <a:lstStyle/>
          <a:p>
            <a:endParaRPr lang="pt-PT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043432B1-3863-D948-8FF0-CEFDD6375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5032" y="3500719"/>
            <a:ext cx="1136568" cy="283464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endParaRPr lang="pt-PT" noProof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02312BCE-32CB-244B-AAC3-0FFD49C03B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6223" y="4309237"/>
            <a:ext cx="4809898" cy="20397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05BBF03-19A0-B949-BE4D-27AF7B772F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8A47EA-2030-B942-B935-847EB73CBD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480850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351154226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+TEXTO +CAIXA ITÁL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4">
            <a:extLst>
              <a:ext uri="{FF2B5EF4-FFF2-40B4-BE49-F238E27FC236}">
                <a16:creationId xmlns:a16="http://schemas.microsoft.com/office/drawing/2014/main" id="{0BDBCFF4-B68A-014F-ADA8-4D85CD5AA2F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-4764"/>
            <a:ext cx="5715000" cy="6862763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3" name="Retângulo 19">
            <a:extLst>
              <a:ext uri="{FF2B5EF4-FFF2-40B4-BE49-F238E27FC236}">
                <a16:creationId xmlns:a16="http://schemas.microsoft.com/office/drawing/2014/main" id="{13A6DECC-094E-9840-9A30-A7969A071DE6}"/>
              </a:ext>
            </a:extLst>
          </p:cNvPr>
          <p:cNvSpPr/>
          <p:nvPr userDrawn="1"/>
        </p:nvSpPr>
        <p:spPr>
          <a:xfrm>
            <a:off x="5728557" y="6115767"/>
            <a:ext cx="5448574" cy="433880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600">
              <a:solidFill>
                <a:srgbClr val="E53223"/>
              </a:solidFill>
              <a:latin typeface="Calibri" panose="020F0502020204030204"/>
            </a:endParaRP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FD3D6020-F556-3242-9EF3-49D9744EFE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7234" y="6115767"/>
            <a:ext cx="4823454" cy="42829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 sz="1000" b="0" i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lang="pt-PT" noProof="0"/>
          </a:p>
          <a:p>
            <a:pPr lvl="0"/>
            <a:endParaRPr lang="pt-PT" noProof="0"/>
          </a:p>
          <a:p>
            <a:pPr lvl="0"/>
            <a:endParaRPr lang="pt-PT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35AF12-337F-0346-93CC-731DB625DA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4BA35C4-B6AA-1243-B629-580500BDF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AACB47D-D002-0D4F-AB81-7EF07EDFAB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600" y="508976"/>
            <a:ext cx="480850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72637F6C-1DB7-934B-A98E-7AE0B2BA5A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67233" y="2219709"/>
            <a:ext cx="4809898" cy="3604621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34228041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2">
            <a:extLst>
              <a:ext uri="{FF2B5EF4-FFF2-40B4-BE49-F238E27FC236}">
                <a16:creationId xmlns:a16="http://schemas.microsoft.com/office/drawing/2014/main" id="{72ECA632-22EE-D749-A7CE-02E4DD1BB7C8}"/>
              </a:ext>
            </a:extLst>
          </p:cNvPr>
          <p:cNvSpPr/>
          <p:nvPr userDrawn="1"/>
        </p:nvSpPr>
        <p:spPr>
          <a:xfrm>
            <a:off x="932262" y="1752600"/>
            <a:ext cx="44391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5400" b="1">
              <a:solidFill>
                <a:srgbClr val="E5414E"/>
              </a:solidFill>
              <a:latin typeface="Segoe UI" panose="020B0502040204020203" pitchFamily="34" charset="0"/>
              <a:ea typeface="Inter" panose="020B0502030000000004" pitchFamily="34" charset="0"/>
              <a:cs typeface="Segoe UI" panose="020B0502040204020203" pitchFamily="34" charset="0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8BA5070-9B0B-D245-AEF9-A4A8711440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72BD39-4BB2-1B42-AA14-B873B828EA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480850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966A8680-8D11-884C-B89E-CCA8BE27E6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2" y="2209800"/>
            <a:ext cx="4809898" cy="4097916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  <p:sp>
        <p:nvSpPr>
          <p:cNvPr id="20" name="Picture Placeholder 24">
            <a:extLst>
              <a:ext uri="{FF2B5EF4-FFF2-40B4-BE49-F238E27FC236}">
                <a16:creationId xmlns:a16="http://schemas.microsoft.com/office/drawing/2014/main" id="{02D681B6-0CB5-B641-84A8-9E5B39D172F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0855" y="-4764"/>
            <a:ext cx="5715000" cy="6862763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315860190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+TEX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2">
            <a:extLst>
              <a:ext uri="{FF2B5EF4-FFF2-40B4-BE49-F238E27FC236}">
                <a16:creationId xmlns:a16="http://schemas.microsoft.com/office/drawing/2014/main" id="{72ECA632-22EE-D749-A7CE-02E4DD1BB7C8}"/>
              </a:ext>
            </a:extLst>
          </p:cNvPr>
          <p:cNvSpPr/>
          <p:nvPr userDrawn="1"/>
        </p:nvSpPr>
        <p:spPr>
          <a:xfrm>
            <a:off x="932262" y="1752600"/>
            <a:ext cx="44391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5400" b="1">
              <a:solidFill>
                <a:srgbClr val="E5414E"/>
              </a:solidFill>
              <a:latin typeface="Segoe UI" panose="020B0502040204020203" pitchFamily="34" charset="0"/>
              <a:ea typeface="Inter" panose="020B0502030000000004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AE662B-BEB4-624E-8C67-D0B0F13696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AD350C4-E47E-AF4B-B7AA-159A45B1F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14" name="Picture Placeholder 24">
            <a:extLst>
              <a:ext uri="{FF2B5EF4-FFF2-40B4-BE49-F238E27FC236}">
                <a16:creationId xmlns:a16="http://schemas.microsoft.com/office/drawing/2014/main" id="{B70AF7CF-CC32-F840-B871-71279C4CD6A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-4764"/>
            <a:ext cx="5715000" cy="6862763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8B79E39D-876E-794A-8F2E-73A0CFABA3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7233" y="2219709"/>
            <a:ext cx="4809898" cy="4105757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657C710-0C8E-CF4D-A04A-46C7FACE59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600" y="508976"/>
            <a:ext cx="4808509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298077890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QU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6">
            <a:extLst>
              <a:ext uri="{FF2B5EF4-FFF2-40B4-BE49-F238E27FC236}">
                <a16:creationId xmlns:a16="http://schemas.microsoft.com/office/drawing/2014/main" id="{474F511C-5D6A-A448-84F5-8C5254A28CAA}"/>
              </a:ext>
            </a:extLst>
          </p:cNvPr>
          <p:cNvSpPr txBox="1"/>
          <p:nvPr userDrawn="1"/>
        </p:nvSpPr>
        <p:spPr>
          <a:xfrm>
            <a:off x="1102929" y="2474630"/>
            <a:ext cx="913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F0F2F6"/>
                </a:solidFill>
                <a:ea typeface="Segoe UI Light" charset="0"/>
                <a:cs typeface="Segoe UI Light" charset="0"/>
              </a:rPr>
              <a:t>INÍCIO</a:t>
            </a:r>
          </a:p>
        </p:txBody>
      </p:sp>
      <p:sp>
        <p:nvSpPr>
          <p:cNvPr id="8" name="TextBox 27">
            <a:extLst>
              <a:ext uri="{FF2B5EF4-FFF2-40B4-BE49-F238E27FC236}">
                <a16:creationId xmlns:a16="http://schemas.microsoft.com/office/drawing/2014/main" id="{127DF772-5807-B743-A412-996C8BA1792C}"/>
              </a:ext>
            </a:extLst>
          </p:cNvPr>
          <p:cNvSpPr txBox="1"/>
          <p:nvPr userDrawn="1"/>
        </p:nvSpPr>
        <p:spPr>
          <a:xfrm>
            <a:off x="9471895" y="4367819"/>
            <a:ext cx="913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F0F2F6"/>
                </a:solidFill>
                <a:ea typeface="Segoe UI Light" charset="0"/>
                <a:cs typeface="Segoe UI Light" charset="0"/>
              </a:rPr>
              <a:t>FIM</a:t>
            </a:r>
          </a:p>
        </p:txBody>
      </p:sp>
      <p:sp>
        <p:nvSpPr>
          <p:cNvPr id="9" name="TextBox 28">
            <a:extLst>
              <a:ext uri="{FF2B5EF4-FFF2-40B4-BE49-F238E27FC236}">
                <a16:creationId xmlns:a16="http://schemas.microsoft.com/office/drawing/2014/main" id="{B098EA1D-05CD-1346-B6DD-2FA9BB7728BA}"/>
              </a:ext>
            </a:extLst>
          </p:cNvPr>
          <p:cNvSpPr txBox="1"/>
          <p:nvPr userDrawn="1"/>
        </p:nvSpPr>
        <p:spPr>
          <a:xfrm>
            <a:off x="1455389" y="3015017"/>
            <a:ext cx="1417150" cy="384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1" b="1">
                <a:solidFill>
                  <a:srgbClr val="F0F2F6"/>
                </a:solidFill>
                <a:latin typeface="Segoe UI Semibold" charset="0"/>
                <a:ea typeface="Segoe UI Semibold" charset="0"/>
                <a:cs typeface="Segoe UI Semibold" charset="0"/>
              </a:rPr>
              <a:t>Macro</a:t>
            </a:r>
          </a:p>
          <a:p>
            <a:pPr algn="ctr"/>
            <a:r>
              <a:rPr lang="en-US" sz="1051" b="1">
                <a:solidFill>
                  <a:srgbClr val="F0F2F6"/>
                </a:solidFill>
                <a:latin typeface="Segoe UI Semibold" charset="0"/>
                <a:ea typeface="Segoe UI Semibold" charset="0"/>
                <a:cs typeface="Segoe UI Semibold" charset="0"/>
              </a:rPr>
              <a:t>Planning</a:t>
            </a:r>
          </a:p>
        </p:txBody>
      </p:sp>
      <p:sp>
        <p:nvSpPr>
          <p:cNvPr id="13" name="TextBox 32">
            <a:extLst>
              <a:ext uri="{FF2B5EF4-FFF2-40B4-BE49-F238E27FC236}">
                <a16:creationId xmlns:a16="http://schemas.microsoft.com/office/drawing/2014/main" id="{A2E82556-C2C0-A044-B3B2-61EFC5E11348}"/>
              </a:ext>
            </a:extLst>
          </p:cNvPr>
          <p:cNvSpPr txBox="1"/>
          <p:nvPr userDrawn="1"/>
        </p:nvSpPr>
        <p:spPr>
          <a:xfrm>
            <a:off x="8463879" y="3220505"/>
            <a:ext cx="9737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rgbClr val="F0F2F6"/>
                </a:solidFill>
                <a:ea typeface="Segoe UI Light" charset="0"/>
                <a:cs typeface="Segoe UI Light" charset="0"/>
              </a:rPr>
              <a:t>Documents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F0967C-F21D-C941-8A65-9D3A908163B7}"/>
              </a:ext>
            </a:extLst>
          </p:cNvPr>
          <p:cNvSpPr txBox="1"/>
          <p:nvPr userDrawn="1"/>
        </p:nvSpPr>
        <p:spPr>
          <a:xfrm>
            <a:off x="8510824" y="3709752"/>
            <a:ext cx="8624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>
                <a:solidFill>
                  <a:srgbClr val="F0F2F6"/>
                </a:solidFill>
                <a:ea typeface="Segoe UI Light" charset="0"/>
                <a:cs typeface="Segoe UI Light" charset="0"/>
              </a:rPr>
              <a:t>Packages</a:t>
            </a:r>
          </a:p>
        </p:txBody>
      </p:sp>
      <p:sp>
        <p:nvSpPr>
          <p:cNvPr id="24" name="Retângulo 95">
            <a:extLst>
              <a:ext uri="{FF2B5EF4-FFF2-40B4-BE49-F238E27FC236}">
                <a16:creationId xmlns:a16="http://schemas.microsoft.com/office/drawing/2014/main" id="{891E0873-6245-434E-B1E0-0761B71D7831}"/>
              </a:ext>
            </a:extLst>
          </p:cNvPr>
          <p:cNvSpPr/>
          <p:nvPr userDrawn="1"/>
        </p:nvSpPr>
        <p:spPr>
          <a:xfrm>
            <a:off x="830071" y="1665323"/>
            <a:ext cx="9534957" cy="3527354"/>
          </a:xfrm>
          <a:prstGeom prst="rect">
            <a:avLst/>
          </a:pr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pt-PT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0B7156F-D4B8-C847-A8CD-E4109351836D}"/>
              </a:ext>
            </a:extLst>
          </p:cNvPr>
          <p:cNvSpPr/>
          <p:nvPr userDrawn="1"/>
        </p:nvSpPr>
        <p:spPr>
          <a:xfrm>
            <a:off x="693327" y="1934376"/>
            <a:ext cx="273487" cy="27348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srgbClr val="E5414E"/>
              </a:solidFill>
              <a:latin typeface="Calibri" panose="020F0502020204030204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6347B23-852F-4F4F-945A-C69F80422D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BA2445BE-1D13-A24D-BBFE-129603C1EA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842B7D7-DAE6-344C-8382-AB8A48A64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9688380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175111358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CAIX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91">
            <a:extLst>
              <a:ext uri="{FF2B5EF4-FFF2-40B4-BE49-F238E27FC236}">
                <a16:creationId xmlns:a16="http://schemas.microsoft.com/office/drawing/2014/main" id="{B23C76A4-EEF1-0F43-9B83-0131E3FD30E8}"/>
              </a:ext>
            </a:extLst>
          </p:cNvPr>
          <p:cNvSpPr/>
          <p:nvPr userDrawn="1"/>
        </p:nvSpPr>
        <p:spPr>
          <a:xfrm>
            <a:off x="0" y="2023641"/>
            <a:ext cx="5276538" cy="13869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pt-PT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tângulo 95">
            <a:extLst>
              <a:ext uri="{FF2B5EF4-FFF2-40B4-BE49-F238E27FC236}">
                <a16:creationId xmlns:a16="http://schemas.microsoft.com/office/drawing/2014/main" id="{8BC59E0B-CFBD-DF43-BFFE-E91099489551}"/>
              </a:ext>
            </a:extLst>
          </p:cNvPr>
          <p:cNvSpPr/>
          <p:nvPr userDrawn="1"/>
        </p:nvSpPr>
        <p:spPr>
          <a:xfrm>
            <a:off x="5562600" y="1454226"/>
            <a:ext cx="6629400" cy="4717973"/>
          </a:xfrm>
          <a:prstGeom prst="rect">
            <a:avLst/>
          </a:pr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pt-PT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BC65B9A-AA38-F444-8399-51C4E8771587}"/>
              </a:ext>
            </a:extLst>
          </p:cNvPr>
          <p:cNvSpPr/>
          <p:nvPr userDrawn="1"/>
        </p:nvSpPr>
        <p:spPr>
          <a:xfrm>
            <a:off x="5425856" y="2012966"/>
            <a:ext cx="273487" cy="27348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srgbClr val="E5414E"/>
              </a:solidFill>
              <a:latin typeface="Calibri" panose="020F0502020204030204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5C91CB4-2909-B646-8DC8-8556B8B3AC5E}"/>
              </a:ext>
            </a:extLst>
          </p:cNvPr>
          <p:cNvSpPr/>
          <p:nvPr/>
        </p:nvSpPr>
        <p:spPr>
          <a:xfrm>
            <a:off x="204977" y="2122270"/>
            <a:ext cx="423426" cy="423426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5BC112D-319D-6940-91E4-878F787254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E26E47D0-0C6A-C348-8557-FE2F4713EE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37" name="Picture Placeholder 5">
            <a:extLst>
              <a:ext uri="{FF2B5EF4-FFF2-40B4-BE49-F238E27FC236}">
                <a16:creationId xmlns:a16="http://schemas.microsoft.com/office/drawing/2014/main" id="{3A8DA387-64F4-E847-86E7-878B94BFBEAD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313171" y="2219673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9" name="Text Placeholder 21">
            <a:extLst>
              <a:ext uri="{FF2B5EF4-FFF2-40B4-BE49-F238E27FC236}">
                <a16:creationId xmlns:a16="http://schemas.microsoft.com/office/drawing/2014/main" id="{D763C915-DEEC-8244-A112-6609FDC866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0071" y="2132973"/>
            <a:ext cx="4092451" cy="1168271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5658389E-279F-B64B-9FEB-323F361D41F6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853918" y="3559393"/>
            <a:ext cx="4068603" cy="2590800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594360" indent="-228600">
              <a:buFont typeface="Courier New" panose="02070309020205020404" pitchFamily="49" charset="0"/>
              <a:buChar char="o"/>
              <a:defRPr sz="1200"/>
            </a:lvl2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FE3A192-E2C4-B547-ACC4-855778D47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7355462" cy="835917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343521242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+ 4 QUADRA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ela 2">
            <a:extLst>
              <a:ext uri="{FF2B5EF4-FFF2-40B4-BE49-F238E27FC236}">
                <a16:creationId xmlns:a16="http://schemas.microsoft.com/office/drawing/2014/main" id="{8683DD54-4834-0A43-AC32-75EC89F2C44D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1305316" y="4648199"/>
          <a:ext cx="4181084" cy="1880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1084">
                  <a:extLst>
                    <a:ext uri="{9D8B030D-6E8A-4147-A177-3AD203B41FA5}">
                      <a16:colId xmlns:a16="http://schemas.microsoft.com/office/drawing/2014/main" val="2508008434"/>
                    </a:ext>
                  </a:extLst>
                </a:gridCol>
              </a:tblGrid>
              <a:tr h="376171">
                <a:tc>
                  <a:txBody>
                    <a:bodyPr/>
                    <a:lstStyle/>
                    <a:p>
                      <a:pPr algn="ctr"/>
                      <a:endParaRPr lang="pt-PT" sz="1400" b="0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22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796188"/>
                  </a:ext>
                </a:extLst>
              </a:tr>
              <a:tr h="1504682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90000"/>
                        </a:lnSpc>
                        <a:spcAft>
                          <a:spcPts val="600"/>
                        </a:spcAft>
                        <a:buClr>
                          <a:schemeClr val="accent6"/>
                        </a:buClr>
                        <a:buFont typeface="Courier New" panose="02070309020205020404" pitchFamily="49" charset="0"/>
                        <a:buChar char="o"/>
                      </a:pPr>
                      <a:endParaRPr lang="pt-PT" sz="1200">
                        <a:solidFill>
                          <a:srgbClr val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498988"/>
                  </a:ext>
                </a:extLst>
              </a:tr>
            </a:tbl>
          </a:graphicData>
        </a:graphic>
      </p:graphicFrame>
      <p:graphicFrame>
        <p:nvGraphicFramePr>
          <p:cNvPr id="7" name="Tabela 2">
            <a:extLst>
              <a:ext uri="{FF2B5EF4-FFF2-40B4-BE49-F238E27FC236}">
                <a16:creationId xmlns:a16="http://schemas.microsoft.com/office/drawing/2014/main" id="{8D9A9778-3C25-A646-B9A2-96408AFD9E8E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1305316" y="2538747"/>
          <a:ext cx="4181084" cy="1880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1084">
                  <a:extLst>
                    <a:ext uri="{9D8B030D-6E8A-4147-A177-3AD203B41FA5}">
                      <a16:colId xmlns:a16="http://schemas.microsoft.com/office/drawing/2014/main" val="2508008434"/>
                    </a:ext>
                  </a:extLst>
                </a:gridCol>
              </a:tblGrid>
              <a:tr h="376171">
                <a:tc>
                  <a:txBody>
                    <a:bodyPr/>
                    <a:lstStyle/>
                    <a:p>
                      <a:pPr algn="ctr"/>
                      <a:endParaRPr lang="pt-PT" sz="1400" b="0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22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796188"/>
                  </a:ext>
                </a:extLst>
              </a:tr>
              <a:tr h="1504682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90000"/>
                        </a:lnSpc>
                        <a:spcAft>
                          <a:spcPts val="600"/>
                        </a:spcAft>
                        <a:buClr>
                          <a:schemeClr val="accent6"/>
                        </a:buClr>
                        <a:buFont typeface="Courier New" panose="02070309020205020404" pitchFamily="49" charset="0"/>
                        <a:buChar char="o"/>
                      </a:pPr>
                      <a:endParaRPr lang="pt-PT" sz="1200">
                        <a:solidFill>
                          <a:srgbClr val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498988"/>
                  </a:ext>
                </a:extLst>
              </a:tr>
            </a:tbl>
          </a:graphicData>
        </a:graphic>
      </p:graphicFrame>
      <p:sp>
        <p:nvSpPr>
          <p:cNvPr id="8" name="Retângulo 91">
            <a:extLst>
              <a:ext uri="{FF2B5EF4-FFF2-40B4-BE49-F238E27FC236}">
                <a16:creationId xmlns:a16="http://schemas.microsoft.com/office/drawing/2014/main" id="{621ED1AE-E70E-BF4A-B3CC-F2CCAAFBD19F}"/>
              </a:ext>
            </a:extLst>
          </p:cNvPr>
          <p:cNvSpPr/>
          <p:nvPr userDrawn="1"/>
        </p:nvSpPr>
        <p:spPr>
          <a:xfrm>
            <a:off x="0" y="1529058"/>
            <a:ext cx="12193588" cy="8402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pt-PT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D5D9E6-3D9E-5D43-8ED5-0A3E941F4417}"/>
              </a:ext>
            </a:extLst>
          </p:cNvPr>
          <p:cNvSpPr/>
          <p:nvPr userDrawn="1"/>
        </p:nvSpPr>
        <p:spPr>
          <a:xfrm>
            <a:off x="476491" y="2971800"/>
            <a:ext cx="152400" cy="15240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12" name="Tabela 2">
            <a:extLst>
              <a:ext uri="{FF2B5EF4-FFF2-40B4-BE49-F238E27FC236}">
                <a16:creationId xmlns:a16="http://schemas.microsoft.com/office/drawing/2014/main" id="{2E9BA04A-127A-E346-8360-2B350FB8E03D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5857875" y="2538747"/>
          <a:ext cx="4181084" cy="1880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1084">
                  <a:extLst>
                    <a:ext uri="{9D8B030D-6E8A-4147-A177-3AD203B41FA5}">
                      <a16:colId xmlns:a16="http://schemas.microsoft.com/office/drawing/2014/main" val="2508008434"/>
                    </a:ext>
                  </a:extLst>
                </a:gridCol>
              </a:tblGrid>
              <a:tr h="376171">
                <a:tc>
                  <a:txBody>
                    <a:bodyPr/>
                    <a:lstStyle/>
                    <a:p>
                      <a:pPr algn="ctr"/>
                      <a:endParaRPr lang="pt-PT" sz="1400" b="0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22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796188"/>
                  </a:ext>
                </a:extLst>
              </a:tr>
              <a:tr h="1504682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90000"/>
                        </a:lnSpc>
                        <a:spcAft>
                          <a:spcPts val="600"/>
                        </a:spcAft>
                        <a:buClr>
                          <a:schemeClr val="accent6"/>
                        </a:buClr>
                        <a:buFont typeface="Courier New" panose="02070309020205020404" pitchFamily="49" charset="0"/>
                        <a:buChar char="o"/>
                      </a:pPr>
                      <a:endParaRPr lang="pt-PT" sz="1200">
                        <a:solidFill>
                          <a:srgbClr val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498988"/>
                  </a:ext>
                </a:extLst>
              </a:tr>
            </a:tbl>
          </a:graphicData>
        </a:graphic>
      </p:graphicFrame>
      <p:graphicFrame>
        <p:nvGraphicFramePr>
          <p:cNvPr id="14" name="Tabela 2">
            <a:extLst>
              <a:ext uri="{FF2B5EF4-FFF2-40B4-BE49-F238E27FC236}">
                <a16:creationId xmlns:a16="http://schemas.microsoft.com/office/drawing/2014/main" id="{C8827181-F658-3445-8F1B-1B8E7444003A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5857875" y="4648198"/>
          <a:ext cx="4181084" cy="1880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1084">
                  <a:extLst>
                    <a:ext uri="{9D8B030D-6E8A-4147-A177-3AD203B41FA5}">
                      <a16:colId xmlns:a16="http://schemas.microsoft.com/office/drawing/2014/main" val="2508008434"/>
                    </a:ext>
                  </a:extLst>
                </a:gridCol>
              </a:tblGrid>
              <a:tr h="376171">
                <a:tc>
                  <a:txBody>
                    <a:bodyPr/>
                    <a:lstStyle/>
                    <a:p>
                      <a:pPr algn="ctr"/>
                      <a:endParaRPr lang="pt-PT" sz="1400" b="0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22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796188"/>
                  </a:ext>
                </a:extLst>
              </a:tr>
              <a:tr h="1504682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90000"/>
                        </a:lnSpc>
                        <a:spcAft>
                          <a:spcPts val="600"/>
                        </a:spcAft>
                        <a:buClr>
                          <a:schemeClr val="accent6"/>
                        </a:buClr>
                        <a:buFont typeface="Courier New" panose="02070309020205020404" pitchFamily="49" charset="0"/>
                        <a:buChar char="o"/>
                      </a:pPr>
                      <a:endParaRPr lang="pt-PT" sz="1200">
                        <a:solidFill>
                          <a:srgbClr val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498988"/>
                  </a:ext>
                </a:extLst>
              </a:tr>
            </a:tbl>
          </a:graphicData>
        </a:graphic>
      </p:graphicFrame>
      <p:sp>
        <p:nvSpPr>
          <p:cNvPr id="20" name="Oval 19">
            <a:extLst>
              <a:ext uri="{FF2B5EF4-FFF2-40B4-BE49-F238E27FC236}">
                <a16:creationId xmlns:a16="http://schemas.microsoft.com/office/drawing/2014/main" id="{ED4BA6C8-C8D0-8A46-807D-D1A2F98FEB0D}"/>
              </a:ext>
            </a:extLst>
          </p:cNvPr>
          <p:cNvSpPr/>
          <p:nvPr/>
        </p:nvSpPr>
        <p:spPr>
          <a:xfrm>
            <a:off x="2133600" y="2592575"/>
            <a:ext cx="147082" cy="147082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E5941E4-871F-0E41-A1D8-E0C42C8286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ED55A2A5-F6C4-0C4F-8AA2-46158EF0FF98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36" name="Marcador de Posição do Texto 36">
            <a:extLst>
              <a:ext uri="{FF2B5EF4-FFF2-40B4-BE49-F238E27FC236}">
                <a16:creationId xmlns:a16="http://schemas.microsoft.com/office/drawing/2014/main" id="{3CBE39F4-ECEE-EF47-9A2E-A39569AAD118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201674" y="1605359"/>
            <a:ext cx="1374475" cy="263601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1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38" name="Text Placeholder 21">
            <a:extLst>
              <a:ext uri="{FF2B5EF4-FFF2-40B4-BE49-F238E27FC236}">
                <a16:creationId xmlns:a16="http://schemas.microsoft.com/office/drawing/2014/main" id="{BB1DB443-1BF1-A145-B6CA-FDC049AFD826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1201674" y="1902218"/>
            <a:ext cx="6714894" cy="367203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  <p:sp>
        <p:nvSpPr>
          <p:cNvPr id="40" name="Text Placeholder 43">
            <a:extLst>
              <a:ext uri="{FF2B5EF4-FFF2-40B4-BE49-F238E27FC236}">
                <a16:creationId xmlns:a16="http://schemas.microsoft.com/office/drawing/2014/main" id="{F62E400A-E18A-D54D-9577-8FAD7F0401B0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600200" y="3017838"/>
            <a:ext cx="3788856" cy="1298943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1" name="Text Placeholder 43">
            <a:extLst>
              <a:ext uri="{FF2B5EF4-FFF2-40B4-BE49-F238E27FC236}">
                <a16:creationId xmlns:a16="http://schemas.microsoft.com/office/drawing/2014/main" id="{D6B9DF0D-5DFC-0F4B-81B7-BE0209BFED6D}"/>
              </a:ext>
            </a:extLst>
          </p:cNvPr>
          <p:cNvSpPr>
            <a:spLocks noGrp="1"/>
          </p:cNvSpPr>
          <p:nvPr userDrawn="1">
            <p:ph type="body" sz="quarter" idx="34"/>
          </p:nvPr>
        </p:nvSpPr>
        <p:spPr>
          <a:xfrm>
            <a:off x="6172200" y="3017838"/>
            <a:ext cx="3788856" cy="1298943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2" name="Text Placeholder 43">
            <a:extLst>
              <a:ext uri="{FF2B5EF4-FFF2-40B4-BE49-F238E27FC236}">
                <a16:creationId xmlns:a16="http://schemas.microsoft.com/office/drawing/2014/main" id="{D395F3F2-0F2B-CF43-A50B-6273E48C846A}"/>
              </a:ext>
            </a:extLst>
          </p:cNvPr>
          <p:cNvSpPr>
            <a:spLocks noGrp="1"/>
          </p:cNvSpPr>
          <p:nvPr userDrawn="1">
            <p:ph type="body" sz="quarter" idx="35"/>
          </p:nvPr>
        </p:nvSpPr>
        <p:spPr>
          <a:xfrm>
            <a:off x="1600200" y="5149604"/>
            <a:ext cx="3788856" cy="1298943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lvl="0"/>
            <a:endParaRPr lang="pt-PT" noProof="0"/>
          </a:p>
        </p:txBody>
      </p:sp>
      <p:sp>
        <p:nvSpPr>
          <p:cNvPr id="43" name="Text Placeholder 43">
            <a:extLst>
              <a:ext uri="{FF2B5EF4-FFF2-40B4-BE49-F238E27FC236}">
                <a16:creationId xmlns:a16="http://schemas.microsoft.com/office/drawing/2014/main" id="{B749DDCE-BCCD-1441-A0EA-F839AAEE0235}"/>
              </a:ext>
            </a:extLst>
          </p:cNvPr>
          <p:cNvSpPr>
            <a:spLocks noGrp="1"/>
          </p:cNvSpPr>
          <p:nvPr userDrawn="1">
            <p:ph type="body" sz="quarter" idx="36"/>
          </p:nvPr>
        </p:nvSpPr>
        <p:spPr>
          <a:xfrm>
            <a:off x="6172200" y="5149604"/>
            <a:ext cx="3788856" cy="1298943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lvl="0"/>
            <a:endParaRPr lang="pt-PT" noProof="0"/>
          </a:p>
        </p:txBody>
      </p:sp>
      <p:sp>
        <p:nvSpPr>
          <p:cNvPr id="44" name="Marcador de Posição do Texto 36">
            <a:extLst>
              <a:ext uri="{FF2B5EF4-FFF2-40B4-BE49-F238E27FC236}">
                <a16:creationId xmlns:a16="http://schemas.microsoft.com/office/drawing/2014/main" id="{D5E1B76F-2215-BA49-8402-1CBB9510B012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2524268" y="2582619"/>
            <a:ext cx="2785861" cy="290283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3" name="Picture Placeholder 5">
            <a:extLst>
              <a:ext uri="{FF2B5EF4-FFF2-40B4-BE49-F238E27FC236}">
                <a16:creationId xmlns:a16="http://schemas.microsoft.com/office/drawing/2014/main" id="{482CFC0D-456C-C849-B47D-3A811516DDBB}"/>
              </a:ext>
            </a:extLst>
          </p:cNvPr>
          <p:cNvSpPr>
            <a:spLocks noGrp="1" noChangeAspect="1"/>
          </p:cNvSpPr>
          <p:nvPr userDrawn="1">
            <p:ph type="pic" sz="quarter" idx="47" hasCustomPrompt="1"/>
          </p:nvPr>
        </p:nvSpPr>
        <p:spPr>
          <a:xfrm>
            <a:off x="2188797" y="2624401"/>
            <a:ext cx="213380" cy="188054"/>
          </a:xfrm>
        </p:spPr>
        <p:txBody>
          <a:bodyPr>
            <a:noAutofit/>
          </a:bodyPr>
          <a:lstStyle>
            <a:lvl1pPr marL="0" indent="0" algn="ctr">
              <a:buNone/>
              <a:defRPr sz="300" b="1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EA345B3-C0C3-9544-8AE6-44AFE5368ECC}"/>
              </a:ext>
            </a:extLst>
          </p:cNvPr>
          <p:cNvSpPr/>
          <p:nvPr userDrawn="1"/>
        </p:nvSpPr>
        <p:spPr>
          <a:xfrm>
            <a:off x="6616856" y="2596024"/>
            <a:ext cx="147082" cy="147082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" name="Marcador de Posição do Texto 36">
            <a:extLst>
              <a:ext uri="{FF2B5EF4-FFF2-40B4-BE49-F238E27FC236}">
                <a16:creationId xmlns:a16="http://schemas.microsoft.com/office/drawing/2014/main" id="{AAA411F0-2801-CF48-9877-6C5E66E4D9C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007524" y="2586069"/>
            <a:ext cx="2660207" cy="277190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6" name="Picture Placeholder 5">
            <a:extLst>
              <a:ext uri="{FF2B5EF4-FFF2-40B4-BE49-F238E27FC236}">
                <a16:creationId xmlns:a16="http://schemas.microsoft.com/office/drawing/2014/main" id="{7B18B935-9F65-C94C-B1DF-E64466C9E1DE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6672053" y="2627850"/>
            <a:ext cx="213380" cy="188054"/>
          </a:xfrm>
        </p:spPr>
        <p:txBody>
          <a:bodyPr>
            <a:noAutofit/>
          </a:bodyPr>
          <a:lstStyle>
            <a:lvl1pPr marL="0" indent="0" algn="ctr">
              <a:buNone/>
              <a:defRPr sz="300" b="1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00FFA52-1F61-724E-A5A4-19F30321C015}"/>
              </a:ext>
            </a:extLst>
          </p:cNvPr>
          <p:cNvSpPr/>
          <p:nvPr userDrawn="1"/>
        </p:nvSpPr>
        <p:spPr>
          <a:xfrm>
            <a:off x="2133600" y="4696341"/>
            <a:ext cx="147082" cy="147082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8" name="Marcador de Posição do Texto 36">
            <a:extLst>
              <a:ext uri="{FF2B5EF4-FFF2-40B4-BE49-F238E27FC236}">
                <a16:creationId xmlns:a16="http://schemas.microsoft.com/office/drawing/2014/main" id="{50C88688-F7C1-4B4B-AEE4-BB15D3BB02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524268" y="4686385"/>
            <a:ext cx="2785861" cy="290283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9" name="Picture Placeholder 5">
            <a:extLst>
              <a:ext uri="{FF2B5EF4-FFF2-40B4-BE49-F238E27FC236}">
                <a16:creationId xmlns:a16="http://schemas.microsoft.com/office/drawing/2014/main" id="{EBED2356-E993-6C46-8C68-981A2198A0D6}"/>
              </a:ext>
            </a:extLst>
          </p:cNvPr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2188797" y="4728167"/>
            <a:ext cx="213380" cy="188054"/>
          </a:xfrm>
        </p:spPr>
        <p:txBody>
          <a:bodyPr>
            <a:noAutofit/>
          </a:bodyPr>
          <a:lstStyle>
            <a:lvl1pPr marL="0" indent="0" algn="ctr">
              <a:buNone/>
              <a:defRPr sz="300" b="1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91427A1-3760-7E45-BA4B-A293CDAFD084}"/>
              </a:ext>
            </a:extLst>
          </p:cNvPr>
          <p:cNvSpPr/>
          <p:nvPr userDrawn="1"/>
        </p:nvSpPr>
        <p:spPr>
          <a:xfrm>
            <a:off x="6616856" y="4696341"/>
            <a:ext cx="147082" cy="147082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1" name="Marcador de Posição do Texto 36">
            <a:extLst>
              <a:ext uri="{FF2B5EF4-FFF2-40B4-BE49-F238E27FC236}">
                <a16:creationId xmlns:a16="http://schemas.microsoft.com/office/drawing/2014/main" id="{25FC6BD4-194B-2B45-89FD-761D375CDB3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007524" y="4686386"/>
            <a:ext cx="2660207" cy="277190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F98F59E1-921C-FB42-9A48-48ADED11151B}"/>
              </a:ext>
            </a:extLst>
          </p:cNvPr>
          <p:cNvSpPr>
            <a:spLocks noGrp="1" noChangeAspect="1"/>
          </p:cNvSpPr>
          <p:nvPr>
            <p:ph type="pic" sz="quarter" idx="53" hasCustomPrompt="1"/>
          </p:nvPr>
        </p:nvSpPr>
        <p:spPr>
          <a:xfrm>
            <a:off x="6672053" y="4728167"/>
            <a:ext cx="213380" cy="188054"/>
          </a:xfrm>
        </p:spPr>
        <p:txBody>
          <a:bodyPr>
            <a:noAutofit/>
          </a:bodyPr>
          <a:lstStyle>
            <a:lvl1pPr marL="0" indent="0" algn="ctr">
              <a:buNone/>
              <a:defRPr sz="300" b="1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FEFC0F97-EC7E-9C40-B1C2-2105DEA26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0" y="508976"/>
            <a:ext cx="8618725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319870744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+CAIX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91">
            <a:extLst>
              <a:ext uri="{FF2B5EF4-FFF2-40B4-BE49-F238E27FC236}">
                <a16:creationId xmlns:a16="http://schemas.microsoft.com/office/drawing/2014/main" id="{1498E8B5-4F96-E647-AA2A-22EA9DCC072E}"/>
              </a:ext>
            </a:extLst>
          </p:cNvPr>
          <p:cNvSpPr/>
          <p:nvPr userDrawn="1"/>
        </p:nvSpPr>
        <p:spPr>
          <a:xfrm>
            <a:off x="0" y="1529058"/>
            <a:ext cx="12193588" cy="14224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pt-PT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Marcador de Posição do Texto 36">
            <a:extLst>
              <a:ext uri="{FF2B5EF4-FFF2-40B4-BE49-F238E27FC236}">
                <a16:creationId xmlns:a16="http://schemas.microsoft.com/office/drawing/2014/main" id="{E8970C5B-969B-9E40-A03F-C96FB8EE4DD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01674" y="1605359"/>
            <a:ext cx="1374475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 spc="0">
                <a:ln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5F580004-E2A5-A441-920E-5581146E3A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01674" y="1902218"/>
            <a:ext cx="6714894" cy="367203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795035-24E8-0A41-AEA2-D3213239483A}"/>
              </a:ext>
            </a:extLst>
          </p:cNvPr>
          <p:cNvSpPr txBox="1"/>
          <p:nvPr userDrawn="1"/>
        </p:nvSpPr>
        <p:spPr>
          <a:xfrm>
            <a:off x="6260220" y="7922852"/>
            <a:ext cx="419877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x-none"/>
            </a:defPPr>
            <a:lvl1pPr>
              <a:defRPr b="0" i="0">
                <a:solidFill>
                  <a:srgbClr val="B92C3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aa-ET" sz="1000">
                <a:solidFill>
                  <a:srgbClr val="00151E">
                    <a:lumMod val="95000"/>
                    <a:lumOff val="5000"/>
                  </a:srgb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NOTA</a:t>
            </a:r>
            <a:r>
              <a:rPr lang="aa-ET" sz="1000">
                <a:solidFill>
                  <a:srgbClr val="00151E">
                    <a:lumMod val="95000"/>
                    <a:lumOff val="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PROPOSTA. MODELO A ALINHAR NO ARRANQUE DO SERVIÇO</a:t>
            </a:r>
            <a:r>
              <a:rPr lang="pt-PT" sz="1000">
                <a:latin typeface="Segoe UI Light" panose="020B0502040204020203" pitchFamily="34" charset="0"/>
                <a:cs typeface="Segoe UI Light" panose="020B0502040204020203" pitchFamily="34" charset="0"/>
              </a:rPr>
              <a:t>​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35123E22-0E39-FE47-A2FB-9B912C9C69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92" name="Slide Number Placeholder 5">
            <a:extLst>
              <a:ext uri="{FF2B5EF4-FFF2-40B4-BE49-F238E27FC236}">
                <a16:creationId xmlns:a16="http://schemas.microsoft.com/office/drawing/2014/main" id="{81C9FF52-B606-0643-81B7-71D6F57462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101" name="Text Placeholder 99">
            <a:extLst>
              <a:ext uri="{FF2B5EF4-FFF2-40B4-BE49-F238E27FC236}">
                <a16:creationId xmlns:a16="http://schemas.microsoft.com/office/drawing/2014/main" id="{3412035B-C142-8345-98CD-486ED5982F4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96925" y="3152776"/>
            <a:ext cx="10515600" cy="3111499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  <a:p>
            <a:pPr lvl="2"/>
            <a:r>
              <a:rPr lang="pt-PT" noProof="0"/>
              <a:t>Third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21E8AB4-BAAF-2541-AF99-6C762545C1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7086497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337833223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2B53653E-15A8-2A40-96B3-6C0B1347A0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5A09992C-37AB-3B40-90AE-637FCA42B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37" name="Marcador de Posição do Texto 36">
            <a:extLst>
              <a:ext uri="{FF2B5EF4-FFF2-40B4-BE49-F238E27FC236}">
                <a16:creationId xmlns:a16="http://schemas.microsoft.com/office/drawing/2014/main" id="{15B0A241-ABB3-E04D-90A7-0AA894963CC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 rot="16200000">
            <a:off x="-719106" y="3081306"/>
            <a:ext cx="2230577" cy="335165"/>
          </a:xfrm>
        </p:spPr>
        <p:txBody>
          <a:bodyPr anchor="ctr">
            <a:noAutofit/>
          </a:bodyPr>
          <a:lstStyle>
            <a:lvl1pPr marL="0" indent="0">
              <a:buNone/>
              <a:defRPr sz="28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2" name="Table Placeholder 41">
            <a:extLst>
              <a:ext uri="{FF2B5EF4-FFF2-40B4-BE49-F238E27FC236}">
                <a16:creationId xmlns:a16="http://schemas.microsoft.com/office/drawing/2014/main" id="{620C7416-C51B-B943-A01B-74F1792D8C65}"/>
              </a:ext>
            </a:extLst>
          </p:cNvPr>
          <p:cNvSpPr>
            <a:spLocks noGrp="1"/>
          </p:cNvSpPr>
          <p:nvPr>
            <p:ph type="tbl" sz="quarter" idx="57"/>
          </p:nvPr>
        </p:nvSpPr>
        <p:spPr>
          <a:xfrm>
            <a:off x="1600200" y="1676400"/>
            <a:ext cx="9947275" cy="4267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PT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74CED0A-E401-734F-B512-2E811E399C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626147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2726248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LARES DA PROPOS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7">
            <a:extLst>
              <a:ext uri="{FF2B5EF4-FFF2-40B4-BE49-F238E27FC236}">
                <a16:creationId xmlns:a16="http://schemas.microsoft.com/office/drawing/2014/main" id="{91FF42D2-858C-2F4A-B607-42E1A2A1EAEA}"/>
              </a:ext>
            </a:extLst>
          </p:cNvPr>
          <p:cNvGrpSpPr/>
          <p:nvPr userDrawn="1"/>
        </p:nvGrpSpPr>
        <p:grpSpPr>
          <a:xfrm>
            <a:off x="5132375" y="1564479"/>
            <a:ext cx="1927251" cy="1856500"/>
            <a:chOff x="3442057" y="2263602"/>
            <a:chExt cx="1927251" cy="18565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896940E-17D6-2D4B-939B-3D13C9A4C545}"/>
                </a:ext>
              </a:extLst>
            </p:cNvPr>
            <p:cNvSpPr/>
            <p:nvPr/>
          </p:nvSpPr>
          <p:spPr>
            <a:xfrm>
              <a:off x="3933867" y="2515575"/>
              <a:ext cx="537367" cy="537367"/>
            </a:xfrm>
            <a:prstGeom prst="ellipse">
              <a:avLst/>
            </a:prstGeom>
            <a:solidFill>
              <a:schemeClr val="accent4"/>
            </a:solidFill>
            <a:ln w="1016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solidFill>
                    <a:prstClr val="white"/>
                  </a:solidFill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tângulo 76">
              <a:extLst>
                <a:ext uri="{FF2B5EF4-FFF2-40B4-BE49-F238E27FC236}">
                  <a16:creationId xmlns:a16="http://schemas.microsoft.com/office/drawing/2014/main" id="{DA7AFBBA-A331-F944-8ECA-518DF5355986}"/>
                </a:ext>
              </a:extLst>
            </p:cNvPr>
            <p:cNvSpPr/>
            <p:nvPr/>
          </p:nvSpPr>
          <p:spPr>
            <a:xfrm>
              <a:off x="3442057" y="2263602"/>
              <a:ext cx="1927251" cy="1856500"/>
            </a:xfrm>
            <a:prstGeom prst="rect">
              <a:avLst/>
            </a:prstGeom>
            <a:no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Agrupar 7">
            <a:extLst>
              <a:ext uri="{FF2B5EF4-FFF2-40B4-BE49-F238E27FC236}">
                <a16:creationId xmlns:a16="http://schemas.microsoft.com/office/drawing/2014/main" id="{F36568D6-70BC-614B-8E79-53668DF0AD75}"/>
              </a:ext>
            </a:extLst>
          </p:cNvPr>
          <p:cNvGrpSpPr/>
          <p:nvPr userDrawn="1"/>
        </p:nvGrpSpPr>
        <p:grpSpPr>
          <a:xfrm>
            <a:off x="7344520" y="1572500"/>
            <a:ext cx="1927251" cy="1856500"/>
            <a:chOff x="3442057" y="2263602"/>
            <a:chExt cx="1927251" cy="18565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7E9E041-DA85-9B4C-AB59-795D830626CA}"/>
                </a:ext>
              </a:extLst>
            </p:cNvPr>
            <p:cNvSpPr/>
            <p:nvPr/>
          </p:nvSpPr>
          <p:spPr>
            <a:xfrm>
              <a:off x="3933867" y="2515575"/>
              <a:ext cx="537367" cy="537367"/>
            </a:xfrm>
            <a:prstGeom prst="ellipse">
              <a:avLst/>
            </a:prstGeom>
            <a:solidFill>
              <a:schemeClr val="accent4"/>
            </a:solidFill>
            <a:ln w="1016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tângulo 76">
              <a:extLst>
                <a:ext uri="{FF2B5EF4-FFF2-40B4-BE49-F238E27FC236}">
                  <a16:creationId xmlns:a16="http://schemas.microsoft.com/office/drawing/2014/main" id="{285C4FBF-BC64-584C-9823-735D521F1C48}"/>
                </a:ext>
              </a:extLst>
            </p:cNvPr>
            <p:cNvSpPr/>
            <p:nvPr/>
          </p:nvSpPr>
          <p:spPr>
            <a:xfrm>
              <a:off x="3442057" y="2263602"/>
              <a:ext cx="1927251" cy="1856500"/>
            </a:xfrm>
            <a:prstGeom prst="rect">
              <a:avLst/>
            </a:prstGeom>
            <a:no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" name="Agrupar 7">
            <a:extLst>
              <a:ext uri="{FF2B5EF4-FFF2-40B4-BE49-F238E27FC236}">
                <a16:creationId xmlns:a16="http://schemas.microsoft.com/office/drawing/2014/main" id="{9DA4FC95-ECC1-2445-83A6-ED39C5200EA2}"/>
              </a:ext>
            </a:extLst>
          </p:cNvPr>
          <p:cNvGrpSpPr/>
          <p:nvPr userDrawn="1"/>
        </p:nvGrpSpPr>
        <p:grpSpPr>
          <a:xfrm>
            <a:off x="9589405" y="1564479"/>
            <a:ext cx="1927251" cy="1856500"/>
            <a:chOff x="3442057" y="2263602"/>
            <a:chExt cx="1927251" cy="18565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AB3417-73EF-6B46-B929-E829232472FC}"/>
                </a:ext>
              </a:extLst>
            </p:cNvPr>
            <p:cNvSpPr/>
            <p:nvPr/>
          </p:nvSpPr>
          <p:spPr>
            <a:xfrm>
              <a:off x="3933867" y="2515575"/>
              <a:ext cx="537367" cy="537367"/>
            </a:xfrm>
            <a:prstGeom prst="ellipse">
              <a:avLst/>
            </a:prstGeom>
            <a:solidFill>
              <a:schemeClr val="accent4"/>
            </a:solidFill>
            <a:ln w="1016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tângulo 76">
              <a:extLst>
                <a:ext uri="{FF2B5EF4-FFF2-40B4-BE49-F238E27FC236}">
                  <a16:creationId xmlns:a16="http://schemas.microsoft.com/office/drawing/2014/main" id="{0D0E170D-C75D-F24F-8CE5-D6429D9AAAF6}"/>
                </a:ext>
              </a:extLst>
            </p:cNvPr>
            <p:cNvSpPr/>
            <p:nvPr/>
          </p:nvSpPr>
          <p:spPr>
            <a:xfrm>
              <a:off x="3442057" y="2263602"/>
              <a:ext cx="1927251" cy="1856500"/>
            </a:xfrm>
            <a:prstGeom prst="rect">
              <a:avLst/>
            </a:prstGeom>
            <a:no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" name="Agrupar 1">
            <a:extLst>
              <a:ext uri="{FF2B5EF4-FFF2-40B4-BE49-F238E27FC236}">
                <a16:creationId xmlns:a16="http://schemas.microsoft.com/office/drawing/2014/main" id="{97543447-971B-1142-8E0C-844C8D45E5D8}"/>
              </a:ext>
            </a:extLst>
          </p:cNvPr>
          <p:cNvGrpSpPr/>
          <p:nvPr userDrawn="1"/>
        </p:nvGrpSpPr>
        <p:grpSpPr>
          <a:xfrm>
            <a:off x="4847480" y="780562"/>
            <a:ext cx="1" cy="5280834"/>
            <a:chOff x="5768863" y="937144"/>
            <a:chExt cx="1" cy="5280834"/>
          </a:xfrm>
        </p:grpSpPr>
        <p:cxnSp>
          <p:nvCxnSpPr>
            <p:cNvPr id="39" name="Conexão reta 46">
              <a:extLst>
                <a:ext uri="{FF2B5EF4-FFF2-40B4-BE49-F238E27FC236}">
                  <a16:creationId xmlns:a16="http://schemas.microsoft.com/office/drawing/2014/main" id="{58085231-2109-6A42-99CE-59A448609A16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xão reta 47">
              <a:extLst>
                <a:ext uri="{FF2B5EF4-FFF2-40B4-BE49-F238E27FC236}">
                  <a16:creationId xmlns:a16="http://schemas.microsoft.com/office/drawing/2014/main" id="{36D46AC2-73DD-5247-A1CF-75A1D14D73F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4D6CB8FF-3B7C-7348-A440-6EF1376F8B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339BC39B-9E4E-3C47-9E66-DF60E9FC26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3" name="Marcador de Posição do Texto 36">
            <a:extLst>
              <a:ext uri="{FF2B5EF4-FFF2-40B4-BE49-F238E27FC236}">
                <a16:creationId xmlns:a16="http://schemas.microsoft.com/office/drawing/2014/main" id="{B25D5285-A724-7A42-95D0-AB59F956BA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04104" y="2698625"/>
            <a:ext cx="1344167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5" name="Marcador de Posição do Texto 36">
            <a:extLst>
              <a:ext uri="{FF2B5EF4-FFF2-40B4-BE49-F238E27FC236}">
                <a16:creationId xmlns:a16="http://schemas.microsoft.com/office/drawing/2014/main" id="{7A1F9478-AC32-294C-A0EC-4A04EE85E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16248" y="2698624"/>
            <a:ext cx="1344167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7" name="Marcador de Posição do Texto 36">
            <a:extLst>
              <a:ext uri="{FF2B5EF4-FFF2-40B4-BE49-F238E27FC236}">
                <a16:creationId xmlns:a16="http://schemas.microsoft.com/office/drawing/2014/main" id="{198DE031-81E0-FA4E-B141-39334001E8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1133" y="2702958"/>
            <a:ext cx="1344167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E54D9872-5E50-A14D-8E76-4EDE299DC2CA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5848793" y="2001236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9" name="Picture Placeholder 5">
            <a:extLst>
              <a:ext uri="{FF2B5EF4-FFF2-40B4-BE49-F238E27FC236}">
                <a16:creationId xmlns:a16="http://schemas.microsoft.com/office/drawing/2014/main" id="{104CB580-F936-DE4E-B09B-52166E6FC478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8105013" y="1994901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0" name="Picture Placeholder 5">
            <a:extLst>
              <a:ext uri="{FF2B5EF4-FFF2-40B4-BE49-F238E27FC236}">
                <a16:creationId xmlns:a16="http://schemas.microsoft.com/office/drawing/2014/main" id="{A0841739-4320-F14C-B285-9D8B25E2806E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10349898" y="1986735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FB7BB7A9-7D68-B645-9B12-2C3FAD6A79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27032" y="3672131"/>
            <a:ext cx="1937936" cy="2059366"/>
          </a:xfrm>
        </p:spPr>
        <p:txBody>
          <a:bodyPr>
            <a:noAutofit/>
          </a:bodyPr>
          <a:lstStyle>
            <a:lvl1pPr marL="228600" marR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0"/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83FDB191-D3B9-9A4C-BF3C-B641A2FF850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344519" y="3672130"/>
            <a:ext cx="1937936" cy="2059365"/>
          </a:xfrm>
        </p:spPr>
        <p:txBody>
          <a:bodyPr>
            <a:noAutofit/>
          </a:bodyPr>
          <a:lstStyle>
            <a:lvl1pPr marL="228600" marR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0"/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66" name="Text Placeholder 43">
            <a:extLst>
              <a:ext uri="{FF2B5EF4-FFF2-40B4-BE49-F238E27FC236}">
                <a16:creationId xmlns:a16="http://schemas.microsoft.com/office/drawing/2014/main" id="{8947A87D-20A7-E247-BECB-E6F488540E20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9591420" y="3672131"/>
            <a:ext cx="1937936" cy="2059364"/>
          </a:xfrm>
        </p:spPr>
        <p:txBody>
          <a:bodyPr>
            <a:noAutofit/>
          </a:bodyPr>
          <a:lstStyle>
            <a:lvl1pPr marL="228600" marR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0"/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1816115-26D8-634F-B64A-10958EDD1D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50" y="2190174"/>
            <a:ext cx="3824721" cy="1481957"/>
          </a:xfrm>
        </p:spPr>
        <p:txBody>
          <a:bodyPr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</a:t>
            </a:r>
            <a:br>
              <a:rPr lang="pt-PT" noProof="0"/>
            </a:br>
            <a:r>
              <a:rPr lang="pt-PT" noProof="0"/>
              <a:t>do slide</a:t>
            </a:r>
          </a:p>
        </p:txBody>
      </p:sp>
    </p:spTree>
    <p:extLst>
      <p:ext uri="{BB962C8B-B14F-4D97-AF65-F5344CB8AC3E}">
        <p14:creationId xmlns:p14="http://schemas.microsoft.com/office/powerpoint/2010/main" val="333561008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+ WHITE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194BB85-15B1-DD43-85D4-DDB49D7CAA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C1488C-C977-E647-BB66-A9D3AF44C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14C1F5D-C569-DF43-A726-83580E34F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626147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94110690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RMOS E CONDIÇÕE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5F5B74E-67E4-0B43-8344-ADEC06D6F0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0E03938-7EF0-7D41-9473-1A448D8BA4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16" name="Marcador de Posição do Texto 36">
            <a:extLst>
              <a:ext uri="{FF2B5EF4-FFF2-40B4-BE49-F238E27FC236}">
                <a16:creationId xmlns:a16="http://schemas.microsoft.com/office/drawing/2014/main" id="{4ADF2582-DA02-DD45-B8BC-A43AA20F60A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8122" y="1238012"/>
            <a:ext cx="2905678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1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17" name="Text Placeholder 99">
            <a:extLst>
              <a:ext uri="{FF2B5EF4-FFF2-40B4-BE49-F238E27FC236}">
                <a16:creationId xmlns:a16="http://schemas.microsoft.com/office/drawing/2014/main" id="{82A3291C-3771-CE47-A4B6-83B2AE1CD00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32740" y="1596046"/>
            <a:ext cx="10328275" cy="106019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20" name="Marcador de Posição do Texto 36">
            <a:extLst>
              <a:ext uri="{FF2B5EF4-FFF2-40B4-BE49-F238E27FC236}">
                <a16:creationId xmlns:a16="http://schemas.microsoft.com/office/drawing/2014/main" id="{C6643A6C-3433-7645-AF1F-3DD85052CEC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23504" y="2750673"/>
            <a:ext cx="2905678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1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21" name="Text Placeholder 99">
            <a:extLst>
              <a:ext uri="{FF2B5EF4-FFF2-40B4-BE49-F238E27FC236}">
                <a16:creationId xmlns:a16="http://schemas.microsoft.com/office/drawing/2014/main" id="{D2F25186-EE33-DE42-8351-4712C8F037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28122" y="3108706"/>
            <a:ext cx="10328275" cy="1628223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18" name="Marcador de Posição do Texto 36">
            <a:extLst>
              <a:ext uri="{FF2B5EF4-FFF2-40B4-BE49-F238E27FC236}">
                <a16:creationId xmlns:a16="http://schemas.microsoft.com/office/drawing/2014/main" id="{290A2429-A8C8-7C4D-8598-FF2BBFCEB93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3504" y="4831361"/>
            <a:ext cx="2905678" cy="263601"/>
          </a:xfrm>
        </p:spPr>
        <p:txBody>
          <a:bodyPr anchor="ctr">
            <a:noAutofit/>
          </a:bodyPr>
          <a:lstStyle>
            <a:lvl1pPr marL="0" indent="0" algn="l">
              <a:buNone/>
              <a:defRPr sz="11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19" name="Text Placeholder 99">
            <a:extLst>
              <a:ext uri="{FF2B5EF4-FFF2-40B4-BE49-F238E27FC236}">
                <a16:creationId xmlns:a16="http://schemas.microsoft.com/office/drawing/2014/main" id="{BF25B7FD-082E-EB4D-80B2-3BD7776036D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28122" y="5189394"/>
            <a:ext cx="10328275" cy="1440005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07007507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2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C5F9EBF4-AE32-3D47-8E7F-5B20E3851F12}"/>
              </a:ext>
            </a:extLst>
          </p:cNvPr>
          <p:cNvSpPr/>
          <p:nvPr userDrawn="1"/>
        </p:nvSpPr>
        <p:spPr>
          <a:xfrm>
            <a:off x="11092935" y="5790734"/>
            <a:ext cx="292475" cy="292475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68FE1B-F253-E745-97EE-D5F916BA8568}"/>
              </a:ext>
            </a:extLst>
          </p:cNvPr>
          <p:cNvSpPr/>
          <p:nvPr userDrawn="1"/>
        </p:nvSpPr>
        <p:spPr>
          <a:xfrm>
            <a:off x="4994957" y="-587530"/>
            <a:ext cx="1072110" cy="1072110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9B35AAD-FCDB-5F4A-B394-9874B3F19D46}"/>
              </a:ext>
            </a:extLst>
          </p:cNvPr>
          <p:cNvSpPr/>
          <p:nvPr userDrawn="1"/>
        </p:nvSpPr>
        <p:spPr>
          <a:xfrm>
            <a:off x="6384392" y="6107415"/>
            <a:ext cx="367570" cy="36757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AD528C-38F6-E248-9766-275B15B378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FA37816-B55D-FB43-A7D8-3F4F029F7A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138BE91B-5EFC-7046-BBEE-BC23A7C77C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8681" y="990600"/>
            <a:ext cx="10182219" cy="12954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21" name="Text Placeholder 99">
            <a:extLst>
              <a:ext uri="{FF2B5EF4-FFF2-40B4-BE49-F238E27FC236}">
                <a16:creationId xmlns:a16="http://schemas.microsoft.com/office/drawing/2014/main" id="{93DB4382-E44D-F440-8595-5C5A2503274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28681" y="2765744"/>
            <a:ext cx="4272127" cy="3101656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22" name="Text Placeholder 99">
            <a:extLst>
              <a:ext uri="{FF2B5EF4-FFF2-40B4-BE49-F238E27FC236}">
                <a16:creationId xmlns:a16="http://schemas.microsoft.com/office/drawing/2014/main" id="{8EB92F12-941D-E04A-ADAE-7858F4D4A97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738662" y="2765744"/>
            <a:ext cx="4272127" cy="3101656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17400618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E 2 COLUNAS CON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27">
            <a:extLst>
              <a:ext uri="{FF2B5EF4-FFF2-40B4-BE49-F238E27FC236}">
                <a16:creationId xmlns:a16="http://schemas.microsoft.com/office/drawing/2014/main" id="{65787588-3D26-3D49-BCB1-02255FE8E1C7}"/>
              </a:ext>
            </a:extLst>
          </p:cNvPr>
          <p:cNvSpPr/>
          <p:nvPr userDrawn="1"/>
        </p:nvSpPr>
        <p:spPr>
          <a:xfrm flipH="1">
            <a:off x="1343025" y="6423977"/>
            <a:ext cx="1345789" cy="45719"/>
          </a:xfrm>
          <a:prstGeom prst="roundRect">
            <a:avLst>
              <a:gd name="adj" fmla="val 50000"/>
            </a:avLst>
          </a:prstGeom>
          <a:gradFill>
            <a:gsLst>
              <a:gs pos="37000">
                <a:schemeClr val="accent4"/>
              </a:gs>
              <a:gs pos="99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PT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AD3AD9-9F08-D147-BE7C-39A51161909D}"/>
              </a:ext>
            </a:extLst>
          </p:cNvPr>
          <p:cNvSpPr/>
          <p:nvPr userDrawn="1"/>
        </p:nvSpPr>
        <p:spPr>
          <a:xfrm>
            <a:off x="11092935" y="5790734"/>
            <a:ext cx="292475" cy="292475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09159F-F7A4-FB44-ADE8-B67CE0F9DB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8FD84AA-BAED-0B43-90CC-296D04AA5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9A92D4DF-268E-0D42-B3C9-B008F8DDFC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440" y="525009"/>
            <a:ext cx="4641631" cy="12954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21" name="Text Placeholder 99">
            <a:extLst>
              <a:ext uri="{FF2B5EF4-FFF2-40B4-BE49-F238E27FC236}">
                <a16:creationId xmlns:a16="http://schemas.microsoft.com/office/drawing/2014/main" id="{9999CAA7-E290-B243-8BB6-2E31FA5198E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614948" y="841696"/>
            <a:ext cx="4395839" cy="5355550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CF83E4C6-FC94-FF48-94D2-C4EEABC060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2" y="2209800"/>
            <a:ext cx="4809898" cy="4097916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353010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NAS TEXTO + IC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43DF9138-40D0-4D46-AD97-D35864AA7D9A}"/>
              </a:ext>
            </a:extLst>
          </p:cNvPr>
          <p:cNvSpPr/>
          <p:nvPr/>
        </p:nvSpPr>
        <p:spPr>
          <a:xfrm>
            <a:off x="845402" y="1423756"/>
            <a:ext cx="462254" cy="462254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79D8191-34C2-3E41-982F-338E58F55D54}"/>
              </a:ext>
            </a:extLst>
          </p:cNvPr>
          <p:cNvSpPr/>
          <p:nvPr/>
        </p:nvSpPr>
        <p:spPr>
          <a:xfrm>
            <a:off x="4429957" y="1423756"/>
            <a:ext cx="462254" cy="462254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DCE708-5DE5-544A-AC8D-993B8589AEDE}"/>
              </a:ext>
            </a:extLst>
          </p:cNvPr>
          <p:cNvSpPr/>
          <p:nvPr/>
        </p:nvSpPr>
        <p:spPr>
          <a:xfrm>
            <a:off x="7963339" y="1423756"/>
            <a:ext cx="462254" cy="462254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5BF0C12-9306-0444-B3E2-041B8F025D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E4CE9DB9-6EB7-D64D-85E5-F0DDB255B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31" name="Text Placeholder 99">
            <a:extLst>
              <a:ext uri="{FF2B5EF4-FFF2-40B4-BE49-F238E27FC236}">
                <a16:creationId xmlns:a16="http://schemas.microsoft.com/office/drawing/2014/main" id="{16F082DB-E491-EF4F-930A-30B800A7ACD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40155" y="3243723"/>
            <a:ext cx="3032848" cy="291858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3" name="Text Placeholder 99">
            <a:extLst>
              <a:ext uri="{FF2B5EF4-FFF2-40B4-BE49-F238E27FC236}">
                <a16:creationId xmlns:a16="http://schemas.microsoft.com/office/drawing/2014/main" id="{F0EBE943-F0B6-F942-825C-D16351C373F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429720" y="3243723"/>
            <a:ext cx="3032848" cy="291858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5" name="Text Placeholder 99">
            <a:extLst>
              <a:ext uri="{FF2B5EF4-FFF2-40B4-BE49-F238E27FC236}">
                <a16:creationId xmlns:a16="http://schemas.microsoft.com/office/drawing/2014/main" id="{3DE8971F-632C-D04B-94D8-DC284A51BEE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975227" y="3243723"/>
            <a:ext cx="3032848" cy="291858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69B7261B-8FF3-E94C-9253-5218DD345D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0156" y="2124222"/>
            <a:ext cx="3032848" cy="929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BD458440-3F3B-204C-AEC7-52B2BC4D8526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427007" y="2148947"/>
            <a:ext cx="3032848" cy="929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0CD3170E-2E49-3347-9DEA-1DD0CCC0D18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63339" y="2154629"/>
            <a:ext cx="3032848" cy="929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43" name="Marcador de Posição do Texto 36">
            <a:extLst>
              <a:ext uri="{FF2B5EF4-FFF2-40B4-BE49-F238E27FC236}">
                <a16:creationId xmlns:a16="http://schemas.microsoft.com/office/drawing/2014/main" id="{4DD2E029-A8A5-854E-ABDE-72364CECF04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86812" y="1647134"/>
            <a:ext cx="2386191" cy="287518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5" name="Marcador de Posição do Texto 36">
            <a:extLst>
              <a:ext uri="{FF2B5EF4-FFF2-40B4-BE49-F238E27FC236}">
                <a16:creationId xmlns:a16="http://schemas.microsoft.com/office/drawing/2014/main" id="{8601B307-B2F2-2348-A6AD-AC34AD457D6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73664" y="1661608"/>
            <a:ext cx="2386191" cy="287518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7" name="Marcador de Posição do Texto 36">
            <a:extLst>
              <a:ext uri="{FF2B5EF4-FFF2-40B4-BE49-F238E27FC236}">
                <a16:creationId xmlns:a16="http://schemas.microsoft.com/office/drawing/2014/main" id="{7D519091-E27A-A748-B365-7AF982A87EB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609996" y="1659202"/>
            <a:ext cx="2386191" cy="287518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9" name="Picture Placeholder 5">
            <a:extLst>
              <a:ext uri="{FF2B5EF4-FFF2-40B4-BE49-F238E27FC236}">
                <a16:creationId xmlns:a16="http://schemas.microsoft.com/office/drawing/2014/main" id="{9494D1C7-E7EC-304A-9257-1537A54EA694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1099778" y="1642676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01C5B253-2574-E24F-A91F-C07D3B3E5C23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4669151" y="1647133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54" name="Picture Placeholder 5">
            <a:extLst>
              <a:ext uri="{FF2B5EF4-FFF2-40B4-BE49-F238E27FC236}">
                <a16:creationId xmlns:a16="http://schemas.microsoft.com/office/drawing/2014/main" id="{CD0556F1-757E-F245-925E-89AFF21CDD77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8194466" y="1638219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</p:spTree>
    <p:extLst>
      <p:ext uri="{BB962C8B-B14F-4D97-AF65-F5344CB8AC3E}">
        <p14:creationId xmlns:p14="http://schemas.microsoft.com/office/powerpoint/2010/main" val="190495938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NAS TEXTO + ICONES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43DF9138-40D0-4D46-AD97-D35864AA7D9A}"/>
              </a:ext>
            </a:extLst>
          </p:cNvPr>
          <p:cNvSpPr/>
          <p:nvPr/>
        </p:nvSpPr>
        <p:spPr>
          <a:xfrm>
            <a:off x="845402" y="1423756"/>
            <a:ext cx="462254" cy="462254"/>
          </a:xfrm>
          <a:prstGeom prst="ellipse">
            <a:avLst/>
          </a:prstGeom>
          <a:solidFill>
            <a:schemeClr val="bg1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79D8191-34C2-3E41-982F-338E58F55D54}"/>
              </a:ext>
            </a:extLst>
          </p:cNvPr>
          <p:cNvSpPr/>
          <p:nvPr/>
        </p:nvSpPr>
        <p:spPr>
          <a:xfrm>
            <a:off x="4429957" y="1423756"/>
            <a:ext cx="462254" cy="462254"/>
          </a:xfrm>
          <a:prstGeom prst="ellipse">
            <a:avLst/>
          </a:prstGeom>
          <a:solidFill>
            <a:schemeClr val="bg1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DCE708-5DE5-544A-AC8D-993B8589AEDE}"/>
              </a:ext>
            </a:extLst>
          </p:cNvPr>
          <p:cNvSpPr/>
          <p:nvPr/>
        </p:nvSpPr>
        <p:spPr>
          <a:xfrm>
            <a:off x="7963339" y="1423756"/>
            <a:ext cx="462254" cy="462254"/>
          </a:xfrm>
          <a:prstGeom prst="ellipse">
            <a:avLst/>
          </a:prstGeom>
          <a:solidFill>
            <a:schemeClr val="bg1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" name="Text Placeholder 99">
            <a:extLst>
              <a:ext uri="{FF2B5EF4-FFF2-40B4-BE49-F238E27FC236}">
                <a16:creationId xmlns:a16="http://schemas.microsoft.com/office/drawing/2014/main" id="{16F082DB-E491-EF4F-930A-30B800A7ACD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40155" y="3243723"/>
            <a:ext cx="3032848" cy="291858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3" name="Text Placeholder 99">
            <a:extLst>
              <a:ext uri="{FF2B5EF4-FFF2-40B4-BE49-F238E27FC236}">
                <a16:creationId xmlns:a16="http://schemas.microsoft.com/office/drawing/2014/main" id="{F0EBE943-F0B6-F942-825C-D16351C373F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429720" y="3243723"/>
            <a:ext cx="3032848" cy="291858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5" name="Text Placeholder 99">
            <a:extLst>
              <a:ext uri="{FF2B5EF4-FFF2-40B4-BE49-F238E27FC236}">
                <a16:creationId xmlns:a16="http://schemas.microsoft.com/office/drawing/2014/main" id="{3DE8971F-632C-D04B-94D8-DC284A51BEE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975227" y="3243723"/>
            <a:ext cx="3032848" cy="291858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69B7261B-8FF3-E94C-9253-5218DD345D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0156" y="2124222"/>
            <a:ext cx="3032848" cy="929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BD458440-3F3B-204C-AEC7-52B2BC4D8526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427007" y="2148947"/>
            <a:ext cx="3032848" cy="929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0CD3170E-2E49-3347-9DEA-1DD0CCC0D18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63339" y="2154629"/>
            <a:ext cx="3032848" cy="929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43" name="Marcador de Posição do Texto 36">
            <a:extLst>
              <a:ext uri="{FF2B5EF4-FFF2-40B4-BE49-F238E27FC236}">
                <a16:creationId xmlns:a16="http://schemas.microsoft.com/office/drawing/2014/main" id="{4DD2E029-A8A5-854E-ABDE-72364CECF04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86812" y="1647134"/>
            <a:ext cx="2386191" cy="287518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5" name="Marcador de Posição do Texto 36">
            <a:extLst>
              <a:ext uri="{FF2B5EF4-FFF2-40B4-BE49-F238E27FC236}">
                <a16:creationId xmlns:a16="http://schemas.microsoft.com/office/drawing/2014/main" id="{8601B307-B2F2-2348-A6AD-AC34AD457D6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73664" y="1661608"/>
            <a:ext cx="2386191" cy="287518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7" name="Marcador de Posição do Texto 36">
            <a:extLst>
              <a:ext uri="{FF2B5EF4-FFF2-40B4-BE49-F238E27FC236}">
                <a16:creationId xmlns:a16="http://schemas.microsoft.com/office/drawing/2014/main" id="{7D519091-E27A-A748-B365-7AF982A87EB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609996" y="1659202"/>
            <a:ext cx="2386191" cy="287518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9" name="Picture Placeholder 5">
            <a:extLst>
              <a:ext uri="{FF2B5EF4-FFF2-40B4-BE49-F238E27FC236}">
                <a16:creationId xmlns:a16="http://schemas.microsoft.com/office/drawing/2014/main" id="{9494D1C7-E7EC-304A-9257-1537A54EA694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1099778" y="1642676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01C5B253-2574-E24F-A91F-C07D3B3E5C23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4669151" y="1647133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54" name="Picture Placeholder 5">
            <a:extLst>
              <a:ext uri="{FF2B5EF4-FFF2-40B4-BE49-F238E27FC236}">
                <a16:creationId xmlns:a16="http://schemas.microsoft.com/office/drawing/2014/main" id="{CD0556F1-757E-F245-925E-89AFF21CDD77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8194466" y="1638219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18617D3D-7BEB-644D-8B15-B33C049AB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5035F45-F482-614D-9B3C-07C13F4D3B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9297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/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CE748F0-AE36-CE46-9B88-2E3C1AC4E8CB}"/>
              </a:ext>
            </a:extLst>
          </p:cNvPr>
          <p:cNvSpPr/>
          <p:nvPr userDrawn="1"/>
        </p:nvSpPr>
        <p:spPr>
          <a:xfrm>
            <a:off x="6781800" y="0"/>
            <a:ext cx="54102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600">
              <a:solidFill>
                <a:srgbClr val="F0F2F6"/>
              </a:solidFill>
              <a:latin typeface="Helvetica Neue Normal" charset="0"/>
            </a:endParaRPr>
          </a:p>
        </p:txBody>
      </p:sp>
      <p:cxnSp>
        <p:nvCxnSpPr>
          <p:cNvPr id="15" name="Conexão reta 34">
            <a:extLst>
              <a:ext uri="{FF2B5EF4-FFF2-40B4-BE49-F238E27FC236}">
                <a16:creationId xmlns:a16="http://schemas.microsoft.com/office/drawing/2014/main" id="{4A4C59EC-455B-324C-BE6B-8DEA83001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7965555" y="2342639"/>
            <a:ext cx="2354904" cy="0"/>
          </a:xfrm>
          <a:prstGeom prst="line">
            <a:avLst/>
          </a:prstGeom>
          <a:ln w="101600" cap="sq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41B7511B-D625-1A4D-84A1-F6F221844ECC}"/>
              </a:ext>
            </a:extLst>
          </p:cNvPr>
          <p:cNvSpPr/>
          <p:nvPr userDrawn="1"/>
        </p:nvSpPr>
        <p:spPr>
          <a:xfrm>
            <a:off x="-530657" y="2950538"/>
            <a:ext cx="1072110" cy="1072110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AE349FDF-E1F2-6346-B736-35DAA68CB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175C4B7-1A8A-A247-9C03-74BF033480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B3A4AA4-C1DB-AA43-85CE-6789A84AB3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2" y="2209800"/>
            <a:ext cx="4809898" cy="4097916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pt-PT" noProof="0"/>
              <a:t>Click to edit Master text styles</a:t>
            </a:r>
          </a:p>
        </p:txBody>
      </p:sp>
      <p:sp>
        <p:nvSpPr>
          <p:cNvPr id="31" name="Marcador de Posição do Texto 36">
            <a:extLst>
              <a:ext uri="{FF2B5EF4-FFF2-40B4-BE49-F238E27FC236}">
                <a16:creationId xmlns:a16="http://schemas.microsoft.com/office/drawing/2014/main" id="{E6057A27-C110-5040-AB98-A2B7E85506E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889962" y="1233293"/>
            <a:ext cx="2386191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34" name="Marcador de Posição do Texto 36">
            <a:extLst>
              <a:ext uri="{FF2B5EF4-FFF2-40B4-BE49-F238E27FC236}">
                <a16:creationId xmlns:a16="http://schemas.microsoft.com/office/drawing/2014/main" id="{A3BA0717-DB88-5440-BE65-D5183A11E55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889962" y="1612313"/>
            <a:ext cx="3311438" cy="613403"/>
          </a:xfrm>
        </p:spPr>
        <p:txBody>
          <a:bodyPr anchor="ctr">
            <a:noAutofit/>
          </a:bodyPr>
          <a:lstStyle>
            <a:lvl1pPr marL="0" indent="0" algn="l">
              <a:buNone/>
              <a:defRPr sz="48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36" name="Marcador de Posição do Texto 36">
            <a:extLst>
              <a:ext uri="{FF2B5EF4-FFF2-40B4-BE49-F238E27FC236}">
                <a16:creationId xmlns:a16="http://schemas.microsoft.com/office/drawing/2014/main" id="{47C2935B-848D-4B41-A5CE-BFEFEB76E32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882915" y="2559237"/>
            <a:ext cx="2386191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0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37" name="Marcador de Posição do Texto 36">
            <a:extLst>
              <a:ext uri="{FF2B5EF4-FFF2-40B4-BE49-F238E27FC236}">
                <a16:creationId xmlns:a16="http://schemas.microsoft.com/office/drawing/2014/main" id="{AC6A5FEC-1C9F-684B-8E9C-FAC2817413E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882915" y="2892758"/>
            <a:ext cx="2386191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0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38" name="Marcador de Posição do Texto 36">
            <a:extLst>
              <a:ext uri="{FF2B5EF4-FFF2-40B4-BE49-F238E27FC236}">
                <a16:creationId xmlns:a16="http://schemas.microsoft.com/office/drawing/2014/main" id="{E7B57A1B-187B-8A4B-96AA-177C48E328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882915" y="3216990"/>
            <a:ext cx="2386191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0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39" name="Marcador de Posição do Texto 36">
            <a:extLst>
              <a:ext uri="{FF2B5EF4-FFF2-40B4-BE49-F238E27FC236}">
                <a16:creationId xmlns:a16="http://schemas.microsoft.com/office/drawing/2014/main" id="{CC0FF730-E873-284F-A642-44480305949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882915" y="3550511"/>
            <a:ext cx="2386191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0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SUBTÍTULO</a:t>
            </a:r>
          </a:p>
        </p:txBody>
      </p:sp>
      <p:sp>
        <p:nvSpPr>
          <p:cNvPr id="40" name="Text Placeholder 43">
            <a:extLst>
              <a:ext uri="{FF2B5EF4-FFF2-40B4-BE49-F238E27FC236}">
                <a16:creationId xmlns:a16="http://schemas.microsoft.com/office/drawing/2014/main" id="{C94889C0-1C07-B244-8A6B-DE172140A6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82915" y="4014471"/>
            <a:ext cx="2437544" cy="205958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D533E53-CF10-1B44-BA6F-E8A179B6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54049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199270211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/RED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E314F3-F9A2-284D-904C-7A329F87B8F0}"/>
              </a:ext>
            </a:extLst>
          </p:cNvPr>
          <p:cNvSpPr/>
          <p:nvPr userDrawn="1"/>
        </p:nvSpPr>
        <p:spPr>
          <a:xfrm>
            <a:off x="6022974" y="-4916"/>
            <a:ext cx="6169026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600">
              <a:solidFill>
                <a:srgbClr val="F0F2F6"/>
              </a:solidFill>
              <a:latin typeface="Helvetica Neue Normal" charset="0"/>
            </a:endParaRP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B444D8B-303A-2740-A2C9-B388EB23EF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E117D6A-6628-464C-B4FA-AB71C75627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23" name="Marcador de Posição do Texto 36">
            <a:extLst>
              <a:ext uri="{FF2B5EF4-FFF2-40B4-BE49-F238E27FC236}">
                <a16:creationId xmlns:a16="http://schemas.microsoft.com/office/drawing/2014/main" id="{8F337E96-E791-AF40-BA7D-8162259D179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0703" y="2358621"/>
            <a:ext cx="2993313" cy="613403"/>
          </a:xfrm>
        </p:spPr>
        <p:txBody>
          <a:bodyPr anchor="ctr">
            <a:noAutofit/>
          </a:bodyPr>
          <a:lstStyle>
            <a:lvl1pPr marL="0" indent="0" algn="l">
              <a:buNone/>
              <a:defRPr sz="80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YZ%</a:t>
            </a:r>
          </a:p>
        </p:txBody>
      </p:sp>
      <p:sp>
        <p:nvSpPr>
          <p:cNvPr id="25" name="Marcador de Posição do Texto 36">
            <a:extLst>
              <a:ext uri="{FF2B5EF4-FFF2-40B4-BE49-F238E27FC236}">
                <a16:creationId xmlns:a16="http://schemas.microsoft.com/office/drawing/2014/main" id="{8F183964-37FD-A242-9869-CD8EDA8AAA0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267894" y="2356521"/>
            <a:ext cx="2993313" cy="613403"/>
          </a:xfrm>
        </p:spPr>
        <p:txBody>
          <a:bodyPr anchor="ctr">
            <a:noAutofit/>
          </a:bodyPr>
          <a:lstStyle>
            <a:lvl1pPr marL="0" indent="0" algn="l">
              <a:buNone/>
              <a:defRPr sz="80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YZ%</a:t>
            </a:r>
          </a:p>
        </p:txBody>
      </p:sp>
      <p:sp>
        <p:nvSpPr>
          <p:cNvPr id="27" name="Text Placeholder 99">
            <a:extLst>
              <a:ext uri="{FF2B5EF4-FFF2-40B4-BE49-F238E27FC236}">
                <a16:creationId xmlns:a16="http://schemas.microsoft.com/office/drawing/2014/main" id="{57DE7328-59F3-A14B-8F9A-AD896A34710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67894" y="1797054"/>
            <a:ext cx="2077999" cy="3600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/>
              <a:t>0000</a:t>
            </a:r>
          </a:p>
        </p:txBody>
      </p:sp>
      <p:sp>
        <p:nvSpPr>
          <p:cNvPr id="29" name="Text Placeholder 99">
            <a:extLst>
              <a:ext uri="{FF2B5EF4-FFF2-40B4-BE49-F238E27FC236}">
                <a16:creationId xmlns:a16="http://schemas.microsoft.com/office/drawing/2014/main" id="{47ACB51D-8249-374D-93D9-6017E430634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140703" y="1797054"/>
            <a:ext cx="2077999" cy="3600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/>
              <a:t>0000</a:t>
            </a:r>
          </a:p>
        </p:txBody>
      </p:sp>
      <p:sp>
        <p:nvSpPr>
          <p:cNvPr id="31" name="Text Placeholder 99">
            <a:extLst>
              <a:ext uri="{FF2B5EF4-FFF2-40B4-BE49-F238E27FC236}">
                <a16:creationId xmlns:a16="http://schemas.microsoft.com/office/drawing/2014/main" id="{07030F03-EEDA-9643-8B89-0F04DAE2CD6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267894" y="3973088"/>
            <a:ext cx="3032848" cy="143711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3" name="Text Placeholder 99">
            <a:extLst>
              <a:ext uri="{FF2B5EF4-FFF2-40B4-BE49-F238E27FC236}">
                <a16:creationId xmlns:a16="http://schemas.microsoft.com/office/drawing/2014/main" id="{C6F329A0-FA01-C34B-9309-5E0D7AF0B87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7134841" y="3973088"/>
            <a:ext cx="3032848" cy="1437112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35" name="SmartArt Placeholder 34">
            <a:extLst>
              <a:ext uri="{FF2B5EF4-FFF2-40B4-BE49-F238E27FC236}">
                <a16:creationId xmlns:a16="http://schemas.microsoft.com/office/drawing/2014/main" id="{27788080-4EF4-B44A-94AF-49F8FFF8B183}"/>
              </a:ext>
            </a:extLst>
          </p:cNvPr>
          <p:cNvSpPr>
            <a:spLocks noGrp="1"/>
          </p:cNvSpPr>
          <p:nvPr>
            <p:ph type="dgm" sz="quarter" idx="48"/>
          </p:nvPr>
        </p:nvSpPr>
        <p:spPr>
          <a:xfrm>
            <a:off x="1268331" y="3319106"/>
            <a:ext cx="2992437" cy="1524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endParaRPr lang="pt-PT"/>
          </a:p>
        </p:txBody>
      </p:sp>
      <p:sp>
        <p:nvSpPr>
          <p:cNvPr id="36" name="SmartArt Placeholder 34">
            <a:extLst>
              <a:ext uri="{FF2B5EF4-FFF2-40B4-BE49-F238E27FC236}">
                <a16:creationId xmlns:a16="http://schemas.microsoft.com/office/drawing/2014/main" id="{108F229B-9F0E-E345-A204-9A2E465B259E}"/>
              </a:ext>
            </a:extLst>
          </p:cNvPr>
          <p:cNvSpPr>
            <a:spLocks noGrp="1"/>
          </p:cNvSpPr>
          <p:nvPr>
            <p:ph type="dgm" sz="quarter" idx="49"/>
          </p:nvPr>
        </p:nvSpPr>
        <p:spPr>
          <a:xfrm>
            <a:off x="7134841" y="3319106"/>
            <a:ext cx="2992437" cy="15240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</a:lstStyle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8972363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1">
            <a:extLst>
              <a:ext uri="{FF2B5EF4-FFF2-40B4-BE49-F238E27FC236}">
                <a16:creationId xmlns:a16="http://schemas.microsoft.com/office/drawing/2014/main" id="{91AB8A75-DC13-E24A-A52A-F231D890378E}"/>
              </a:ext>
            </a:extLst>
          </p:cNvPr>
          <p:cNvGrpSpPr/>
          <p:nvPr userDrawn="1"/>
        </p:nvGrpSpPr>
        <p:grpSpPr>
          <a:xfrm>
            <a:off x="2534711" y="971687"/>
            <a:ext cx="1" cy="5280834"/>
            <a:chOff x="5768863" y="937144"/>
            <a:chExt cx="1" cy="5280834"/>
          </a:xfrm>
        </p:grpSpPr>
        <p:cxnSp>
          <p:nvCxnSpPr>
            <p:cNvPr id="9" name="Conexão reta 46">
              <a:extLst>
                <a:ext uri="{FF2B5EF4-FFF2-40B4-BE49-F238E27FC236}">
                  <a16:creationId xmlns:a16="http://schemas.microsoft.com/office/drawing/2014/main" id="{FCBC326B-B517-A447-9A07-8442E970F403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xão reta 47">
              <a:extLst>
                <a:ext uri="{FF2B5EF4-FFF2-40B4-BE49-F238E27FC236}">
                  <a16:creationId xmlns:a16="http://schemas.microsoft.com/office/drawing/2014/main" id="{ABFA0648-88D8-C540-823E-40BA603FC6B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4EF82D27-C4B6-734A-BEE0-20DC65E29689}"/>
              </a:ext>
            </a:extLst>
          </p:cNvPr>
          <p:cNvSpPr/>
          <p:nvPr userDrawn="1"/>
        </p:nvSpPr>
        <p:spPr>
          <a:xfrm>
            <a:off x="2057683" y="1983233"/>
            <a:ext cx="178403" cy="178403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1398742-4908-1F40-9A83-A6466AA76C0A}"/>
              </a:ext>
            </a:extLst>
          </p:cNvPr>
          <p:cNvSpPr/>
          <p:nvPr userDrawn="1"/>
        </p:nvSpPr>
        <p:spPr>
          <a:xfrm>
            <a:off x="1468292" y="2291445"/>
            <a:ext cx="367570" cy="36757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Retângulo 5">
            <a:extLst>
              <a:ext uri="{FF2B5EF4-FFF2-40B4-BE49-F238E27FC236}">
                <a16:creationId xmlns:a16="http://schemas.microsoft.com/office/drawing/2014/main" id="{937F9284-0F08-3D47-8886-E09382E477F7}"/>
              </a:ext>
            </a:extLst>
          </p:cNvPr>
          <p:cNvSpPr/>
          <p:nvPr userDrawn="1"/>
        </p:nvSpPr>
        <p:spPr>
          <a:xfrm>
            <a:off x="4297534" y="1332130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5400" b="1">
              <a:ln w="6985">
                <a:noFill/>
              </a:ln>
              <a:solidFill>
                <a:srgbClr val="E5414E"/>
              </a:solidFill>
              <a:latin typeface="Segoe UI" panose="020B0502040204020203" pitchFamily="34" charset="0"/>
              <a:ea typeface="Inter ExtraBold" panose="020B0502030000000004" pitchFamily="34" charset="0"/>
              <a:cs typeface="Segoe UI" panose="020B0502040204020203" pitchFamily="34" charset="0"/>
            </a:endParaRPr>
          </a:p>
        </p:txBody>
      </p:sp>
      <p:cxnSp>
        <p:nvCxnSpPr>
          <p:cNvPr id="18" name="Conexão reta 26">
            <a:extLst>
              <a:ext uri="{FF2B5EF4-FFF2-40B4-BE49-F238E27FC236}">
                <a16:creationId xmlns:a16="http://schemas.microsoft.com/office/drawing/2014/main" id="{DBEFD528-A50D-7743-8384-AF741B8E318A}"/>
              </a:ext>
            </a:extLst>
          </p:cNvPr>
          <p:cNvCxnSpPr>
            <a:cxnSpLocks/>
          </p:cNvCxnSpPr>
          <p:nvPr/>
        </p:nvCxnSpPr>
        <p:spPr>
          <a:xfrm flipV="1">
            <a:off x="5507623" y="3473695"/>
            <a:ext cx="0" cy="28469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Conexão reta 26">
            <a:extLst>
              <a:ext uri="{FF2B5EF4-FFF2-40B4-BE49-F238E27FC236}">
                <a16:creationId xmlns:a16="http://schemas.microsoft.com/office/drawing/2014/main" id="{A7E2CFF5-4AA1-474F-99EA-445CDFCD588B}"/>
              </a:ext>
            </a:extLst>
          </p:cNvPr>
          <p:cNvCxnSpPr>
            <a:cxnSpLocks/>
          </p:cNvCxnSpPr>
          <p:nvPr/>
        </p:nvCxnSpPr>
        <p:spPr>
          <a:xfrm flipV="1">
            <a:off x="7394598" y="3451355"/>
            <a:ext cx="0" cy="28469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Conexão reta 26">
            <a:extLst>
              <a:ext uri="{FF2B5EF4-FFF2-40B4-BE49-F238E27FC236}">
                <a16:creationId xmlns:a16="http://schemas.microsoft.com/office/drawing/2014/main" id="{F1FF4481-382B-2F4B-9FD5-1C75B656C285}"/>
              </a:ext>
            </a:extLst>
          </p:cNvPr>
          <p:cNvCxnSpPr>
            <a:cxnSpLocks/>
          </p:cNvCxnSpPr>
          <p:nvPr/>
        </p:nvCxnSpPr>
        <p:spPr>
          <a:xfrm flipV="1">
            <a:off x="9281572" y="3473695"/>
            <a:ext cx="0" cy="28469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C9FE333C-813F-5149-9643-80DD73A3C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AFFAAF53-9F24-A44E-9FBD-98A659FC6794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40" name="Text Placeholder 99">
            <a:extLst>
              <a:ext uri="{FF2B5EF4-FFF2-40B4-BE49-F238E27FC236}">
                <a16:creationId xmlns:a16="http://schemas.microsoft.com/office/drawing/2014/main" id="{CDCFC6F3-908A-3746-A256-C44DDD0127B9}"/>
              </a:ext>
            </a:extLst>
          </p:cNvPr>
          <p:cNvSpPr>
            <a:spLocks noGrp="1"/>
          </p:cNvSpPr>
          <p:nvPr userDrawn="1">
            <p:ph type="body" sz="quarter" idx="37"/>
          </p:nvPr>
        </p:nvSpPr>
        <p:spPr>
          <a:xfrm>
            <a:off x="3733074" y="2363897"/>
            <a:ext cx="6656185" cy="740588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42" name="Marcador de Posição do Texto 36">
            <a:extLst>
              <a:ext uri="{FF2B5EF4-FFF2-40B4-BE49-F238E27FC236}">
                <a16:creationId xmlns:a16="http://schemas.microsoft.com/office/drawing/2014/main" id="{7A9014E1-3AA9-A345-9C8E-2F37AA37CF48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3733075" y="3453896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3" name="Marcador de Posição do Texto 36">
            <a:extLst>
              <a:ext uri="{FF2B5EF4-FFF2-40B4-BE49-F238E27FC236}">
                <a16:creationId xmlns:a16="http://schemas.microsoft.com/office/drawing/2014/main" id="{099664E8-5E31-1A42-BB6F-B094D7CDA4E3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5638424" y="3451490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5" name="Marcador de Posição do Texto 36">
            <a:extLst>
              <a:ext uri="{FF2B5EF4-FFF2-40B4-BE49-F238E27FC236}">
                <a16:creationId xmlns:a16="http://schemas.microsoft.com/office/drawing/2014/main" id="{95A0A0C2-FE95-E941-846A-D21E489D1C62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7521147" y="3449084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7" name="Marcador de Posição do Texto 36">
            <a:extLst>
              <a:ext uri="{FF2B5EF4-FFF2-40B4-BE49-F238E27FC236}">
                <a16:creationId xmlns:a16="http://schemas.microsoft.com/office/drawing/2014/main" id="{0024CCFA-E3D4-234E-80EF-9E5ED36B1174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9408121" y="3456302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A08E46A1-8AB6-A24F-9CD8-2E234600CC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32253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CAAF17B1-A452-0E4A-A24B-40ED13AA296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635595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55" name="Text Placeholder 43">
            <a:extLst>
              <a:ext uri="{FF2B5EF4-FFF2-40B4-BE49-F238E27FC236}">
                <a16:creationId xmlns:a16="http://schemas.microsoft.com/office/drawing/2014/main" id="{AF9E33B0-D7C8-9640-BA6A-E4E4BD6DCA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521147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CE33B621-6F6C-0942-AA2D-F4A5097BF93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9406699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0C48BA22-A4C3-6D4E-9784-01D2AD6372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2253" y="508976"/>
            <a:ext cx="3644947" cy="1405332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297846890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RED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1">
            <a:extLst>
              <a:ext uri="{FF2B5EF4-FFF2-40B4-BE49-F238E27FC236}">
                <a16:creationId xmlns:a16="http://schemas.microsoft.com/office/drawing/2014/main" id="{91AB8A75-DC13-E24A-A52A-F231D890378E}"/>
              </a:ext>
            </a:extLst>
          </p:cNvPr>
          <p:cNvGrpSpPr/>
          <p:nvPr userDrawn="1"/>
        </p:nvGrpSpPr>
        <p:grpSpPr>
          <a:xfrm>
            <a:off x="2534711" y="971687"/>
            <a:ext cx="1" cy="5280834"/>
            <a:chOff x="5768863" y="937144"/>
            <a:chExt cx="1" cy="5280834"/>
          </a:xfrm>
        </p:grpSpPr>
        <p:cxnSp>
          <p:nvCxnSpPr>
            <p:cNvPr id="9" name="Conexão reta 46">
              <a:extLst>
                <a:ext uri="{FF2B5EF4-FFF2-40B4-BE49-F238E27FC236}">
                  <a16:creationId xmlns:a16="http://schemas.microsoft.com/office/drawing/2014/main" id="{FCBC326B-B517-A447-9A07-8442E970F403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xão reta 47">
              <a:extLst>
                <a:ext uri="{FF2B5EF4-FFF2-40B4-BE49-F238E27FC236}">
                  <a16:creationId xmlns:a16="http://schemas.microsoft.com/office/drawing/2014/main" id="{ABFA0648-88D8-C540-823E-40BA603FC6B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rgbClr val="FFFF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4EF82D27-C4B6-734A-BEE0-20DC65E29689}"/>
              </a:ext>
            </a:extLst>
          </p:cNvPr>
          <p:cNvSpPr/>
          <p:nvPr userDrawn="1"/>
        </p:nvSpPr>
        <p:spPr>
          <a:xfrm>
            <a:off x="2057683" y="1983233"/>
            <a:ext cx="178403" cy="178403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1398742-4908-1F40-9A83-A6466AA76C0A}"/>
              </a:ext>
            </a:extLst>
          </p:cNvPr>
          <p:cNvSpPr/>
          <p:nvPr userDrawn="1"/>
        </p:nvSpPr>
        <p:spPr>
          <a:xfrm>
            <a:off x="1468292" y="2291445"/>
            <a:ext cx="367570" cy="367570"/>
          </a:xfrm>
          <a:prstGeom prst="ellipse">
            <a:avLst/>
          </a:prstGeom>
          <a:noFill/>
          <a:ln w="76200" cap="rnd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Retângulo 5">
            <a:extLst>
              <a:ext uri="{FF2B5EF4-FFF2-40B4-BE49-F238E27FC236}">
                <a16:creationId xmlns:a16="http://schemas.microsoft.com/office/drawing/2014/main" id="{937F9284-0F08-3D47-8886-E09382E477F7}"/>
              </a:ext>
            </a:extLst>
          </p:cNvPr>
          <p:cNvSpPr/>
          <p:nvPr userDrawn="1"/>
        </p:nvSpPr>
        <p:spPr>
          <a:xfrm>
            <a:off x="4297534" y="1332130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5400" b="1">
              <a:ln w="6985">
                <a:noFill/>
              </a:ln>
              <a:solidFill>
                <a:srgbClr val="E5414E"/>
              </a:solidFill>
              <a:latin typeface="Segoe UI" panose="020B0502040204020203" pitchFamily="34" charset="0"/>
              <a:ea typeface="Inter ExtraBold" panose="020B0502030000000004" pitchFamily="34" charset="0"/>
              <a:cs typeface="Segoe UI" panose="020B0502040204020203" pitchFamily="34" charset="0"/>
            </a:endParaRPr>
          </a:p>
        </p:txBody>
      </p:sp>
      <p:cxnSp>
        <p:nvCxnSpPr>
          <p:cNvPr id="18" name="Conexão reta 26">
            <a:extLst>
              <a:ext uri="{FF2B5EF4-FFF2-40B4-BE49-F238E27FC236}">
                <a16:creationId xmlns:a16="http://schemas.microsoft.com/office/drawing/2014/main" id="{DBEFD528-A50D-7743-8384-AF741B8E318A}"/>
              </a:ext>
            </a:extLst>
          </p:cNvPr>
          <p:cNvCxnSpPr>
            <a:cxnSpLocks/>
          </p:cNvCxnSpPr>
          <p:nvPr/>
        </p:nvCxnSpPr>
        <p:spPr>
          <a:xfrm flipV="1">
            <a:off x="5507623" y="3473695"/>
            <a:ext cx="0" cy="28469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Conexão reta 26">
            <a:extLst>
              <a:ext uri="{FF2B5EF4-FFF2-40B4-BE49-F238E27FC236}">
                <a16:creationId xmlns:a16="http://schemas.microsoft.com/office/drawing/2014/main" id="{A7E2CFF5-4AA1-474F-99EA-445CDFCD588B}"/>
              </a:ext>
            </a:extLst>
          </p:cNvPr>
          <p:cNvCxnSpPr>
            <a:cxnSpLocks/>
          </p:cNvCxnSpPr>
          <p:nvPr/>
        </p:nvCxnSpPr>
        <p:spPr>
          <a:xfrm flipV="1">
            <a:off x="7394598" y="3451355"/>
            <a:ext cx="0" cy="28469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Conexão reta 26">
            <a:extLst>
              <a:ext uri="{FF2B5EF4-FFF2-40B4-BE49-F238E27FC236}">
                <a16:creationId xmlns:a16="http://schemas.microsoft.com/office/drawing/2014/main" id="{F1FF4481-382B-2F4B-9FD5-1C75B656C285}"/>
              </a:ext>
            </a:extLst>
          </p:cNvPr>
          <p:cNvCxnSpPr>
            <a:cxnSpLocks/>
          </p:cNvCxnSpPr>
          <p:nvPr/>
        </p:nvCxnSpPr>
        <p:spPr>
          <a:xfrm flipV="1">
            <a:off x="9281572" y="3473695"/>
            <a:ext cx="0" cy="28469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 Placeholder 99">
            <a:extLst>
              <a:ext uri="{FF2B5EF4-FFF2-40B4-BE49-F238E27FC236}">
                <a16:creationId xmlns:a16="http://schemas.microsoft.com/office/drawing/2014/main" id="{CDCFC6F3-908A-3746-A256-C44DDD0127B9}"/>
              </a:ext>
            </a:extLst>
          </p:cNvPr>
          <p:cNvSpPr>
            <a:spLocks noGrp="1"/>
          </p:cNvSpPr>
          <p:nvPr userDrawn="1">
            <p:ph type="body" sz="quarter" idx="37"/>
          </p:nvPr>
        </p:nvSpPr>
        <p:spPr>
          <a:xfrm>
            <a:off x="3733074" y="2363897"/>
            <a:ext cx="6656185" cy="740588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42" name="Marcador de Posição do Texto 36">
            <a:extLst>
              <a:ext uri="{FF2B5EF4-FFF2-40B4-BE49-F238E27FC236}">
                <a16:creationId xmlns:a16="http://schemas.microsoft.com/office/drawing/2014/main" id="{7A9014E1-3AA9-A345-9C8E-2F37AA37CF48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3733075" y="3453896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3" name="Marcador de Posição do Texto 36">
            <a:extLst>
              <a:ext uri="{FF2B5EF4-FFF2-40B4-BE49-F238E27FC236}">
                <a16:creationId xmlns:a16="http://schemas.microsoft.com/office/drawing/2014/main" id="{099664E8-5E31-1A42-BB6F-B094D7CDA4E3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5638424" y="3451490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5" name="Marcador de Posição do Texto 36">
            <a:extLst>
              <a:ext uri="{FF2B5EF4-FFF2-40B4-BE49-F238E27FC236}">
                <a16:creationId xmlns:a16="http://schemas.microsoft.com/office/drawing/2014/main" id="{95A0A0C2-FE95-E941-846A-D21E489D1C62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7521147" y="3449084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7" name="Marcador de Posição do Texto 36">
            <a:extLst>
              <a:ext uri="{FF2B5EF4-FFF2-40B4-BE49-F238E27FC236}">
                <a16:creationId xmlns:a16="http://schemas.microsoft.com/office/drawing/2014/main" id="{0024CCFA-E3D4-234E-80EF-9E5ED36B1174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9408121" y="3456302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A08E46A1-8AB6-A24F-9CD8-2E234600CC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32253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CAAF17B1-A452-0E4A-A24B-40ED13AA296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635595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55" name="Text Placeholder 43">
            <a:extLst>
              <a:ext uri="{FF2B5EF4-FFF2-40B4-BE49-F238E27FC236}">
                <a16:creationId xmlns:a16="http://schemas.microsoft.com/office/drawing/2014/main" id="{AF9E33B0-D7C8-9640-BA6A-E4E4BD6DCA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521147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CE33B621-6F6C-0942-AA2D-F4A5097BF93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9406699" y="3984062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9D07361B-D460-FB45-8756-4DDE3DC7C3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9D40520-84EC-6C4A-BAF3-38BED7D9FA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CF2A1751-9A3F-CA47-B43B-DFC652841C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2253" y="508976"/>
            <a:ext cx="3644947" cy="1405332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3715204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DOS + TEXTO RED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7">
            <a:extLst>
              <a:ext uri="{FF2B5EF4-FFF2-40B4-BE49-F238E27FC236}">
                <a16:creationId xmlns:a16="http://schemas.microsoft.com/office/drawing/2014/main" id="{91FF42D2-858C-2F4A-B607-42E1A2A1EAEA}"/>
              </a:ext>
            </a:extLst>
          </p:cNvPr>
          <p:cNvGrpSpPr/>
          <p:nvPr userDrawn="1"/>
        </p:nvGrpSpPr>
        <p:grpSpPr>
          <a:xfrm>
            <a:off x="5132375" y="1564479"/>
            <a:ext cx="1927251" cy="1856500"/>
            <a:chOff x="3442057" y="2263602"/>
            <a:chExt cx="1927251" cy="18565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896940E-17D6-2D4B-939B-3D13C9A4C545}"/>
                </a:ext>
              </a:extLst>
            </p:cNvPr>
            <p:cNvSpPr/>
            <p:nvPr/>
          </p:nvSpPr>
          <p:spPr>
            <a:xfrm>
              <a:off x="3933867" y="2515575"/>
              <a:ext cx="537367" cy="537367"/>
            </a:xfrm>
            <a:prstGeom prst="ellipse">
              <a:avLst/>
            </a:prstGeom>
            <a:solidFill>
              <a:srgbClr val="FFFFFF"/>
            </a:solidFill>
            <a:ln w="1016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solidFill>
                    <a:prstClr val="white"/>
                  </a:solidFill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tângulo 76">
              <a:extLst>
                <a:ext uri="{FF2B5EF4-FFF2-40B4-BE49-F238E27FC236}">
                  <a16:creationId xmlns:a16="http://schemas.microsoft.com/office/drawing/2014/main" id="{DA7AFBBA-A331-F944-8ECA-518DF5355986}"/>
                </a:ext>
              </a:extLst>
            </p:cNvPr>
            <p:cNvSpPr/>
            <p:nvPr/>
          </p:nvSpPr>
          <p:spPr>
            <a:xfrm>
              <a:off x="3442057" y="2263602"/>
              <a:ext cx="1927251" cy="18565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Agrupar 7">
            <a:extLst>
              <a:ext uri="{FF2B5EF4-FFF2-40B4-BE49-F238E27FC236}">
                <a16:creationId xmlns:a16="http://schemas.microsoft.com/office/drawing/2014/main" id="{F36568D6-70BC-614B-8E79-53668DF0AD75}"/>
              </a:ext>
            </a:extLst>
          </p:cNvPr>
          <p:cNvGrpSpPr/>
          <p:nvPr userDrawn="1"/>
        </p:nvGrpSpPr>
        <p:grpSpPr>
          <a:xfrm>
            <a:off x="7344520" y="1572500"/>
            <a:ext cx="1927251" cy="1856500"/>
            <a:chOff x="3442057" y="2263602"/>
            <a:chExt cx="1927251" cy="18565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7E9E041-DA85-9B4C-AB59-795D830626CA}"/>
                </a:ext>
              </a:extLst>
            </p:cNvPr>
            <p:cNvSpPr/>
            <p:nvPr/>
          </p:nvSpPr>
          <p:spPr>
            <a:xfrm>
              <a:off x="3933867" y="2515575"/>
              <a:ext cx="537367" cy="537367"/>
            </a:xfrm>
            <a:prstGeom prst="ellipse">
              <a:avLst/>
            </a:prstGeom>
            <a:solidFill>
              <a:srgbClr val="FFFFFF"/>
            </a:solidFill>
            <a:ln w="1016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tângulo 76">
              <a:extLst>
                <a:ext uri="{FF2B5EF4-FFF2-40B4-BE49-F238E27FC236}">
                  <a16:creationId xmlns:a16="http://schemas.microsoft.com/office/drawing/2014/main" id="{285C4FBF-BC64-584C-9823-735D521F1C48}"/>
                </a:ext>
              </a:extLst>
            </p:cNvPr>
            <p:cNvSpPr/>
            <p:nvPr/>
          </p:nvSpPr>
          <p:spPr>
            <a:xfrm>
              <a:off x="3442057" y="2263602"/>
              <a:ext cx="1927251" cy="18565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" name="Agrupar 7">
            <a:extLst>
              <a:ext uri="{FF2B5EF4-FFF2-40B4-BE49-F238E27FC236}">
                <a16:creationId xmlns:a16="http://schemas.microsoft.com/office/drawing/2014/main" id="{9DA4FC95-ECC1-2445-83A6-ED39C5200EA2}"/>
              </a:ext>
            </a:extLst>
          </p:cNvPr>
          <p:cNvGrpSpPr/>
          <p:nvPr userDrawn="1"/>
        </p:nvGrpSpPr>
        <p:grpSpPr>
          <a:xfrm>
            <a:off x="9589405" y="1564479"/>
            <a:ext cx="1927251" cy="1856500"/>
            <a:chOff x="3442057" y="2263602"/>
            <a:chExt cx="1927251" cy="18565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AB3417-73EF-6B46-B929-E829232472FC}"/>
                </a:ext>
              </a:extLst>
            </p:cNvPr>
            <p:cNvSpPr/>
            <p:nvPr/>
          </p:nvSpPr>
          <p:spPr>
            <a:xfrm>
              <a:off x="3933867" y="2515575"/>
              <a:ext cx="537367" cy="537367"/>
            </a:xfrm>
            <a:prstGeom prst="ellipse">
              <a:avLst/>
            </a:prstGeom>
            <a:solidFill>
              <a:srgbClr val="FFFFFF"/>
            </a:solidFill>
            <a:ln w="1016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tângulo 76">
              <a:extLst>
                <a:ext uri="{FF2B5EF4-FFF2-40B4-BE49-F238E27FC236}">
                  <a16:creationId xmlns:a16="http://schemas.microsoft.com/office/drawing/2014/main" id="{0D0E170D-C75D-F24F-8CE5-D6429D9AAAF6}"/>
                </a:ext>
              </a:extLst>
            </p:cNvPr>
            <p:cNvSpPr/>
            <p:nvPr/>
          </p:nvSpPr>
          <p:spPr>
            <a:xfrm>
              <a:off x="3442057" y="2263602"/>
              <a:ext cx="1927251" cy="18565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" name="Agrupar 1">
            <a:extLst>
              <a:ext uri="{FF2B5EF4-FFF2-40B4-BE49-F238E27FC236}">
                <a16:creationId xmlns:a16="http://schemas.microsoft.com/office/drawing/2014/main" id="{97543447-971B-1142-8E0C-844C8D45E5D8}"/>
              </a:ext>
            </a:extLst>
          </p:cNvPr>
          <p:cNvGrpSpPr/>
          <p:nvPr userDrawn="1"/>
        </p:nvGrpSpPr>
        <p:grpSpPr>
          <a:xfrm>
            <a:off x="4847480" y="780562"/>
            <a:ext cx="1" cy="5280834"/>
            <a:chOff x="5768863" y="937144"/>
            <a:chExt cx="1" cy="5280834"/>
          </a:xfrm>
        </p:grpSpPr>
        <p:cxnSp>
          <p:nvCxnSpPr>
            <p:cNvPr id="39" name="Conexão reta 46">
              <a:extLst>
                <a:ext uri="{FF2B5EF4-FFF2-40B4-BE49-F238E27FC236}">
                  <a16:creationId xmlns:a16="http://schemas.microsoft.com/office/drawing/2014/main" id="{58085231-2109-6A42-99CE-59A448609A16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xão reta 47">
              <a:extLst>
                <a:ext uri="{FF2B5EF4-FFF2-40B4-BE49-F238E27FC236}">
                  <a16:creationId xmlns:a16="http://schemas.microsoft.com/office/drawing/2014/main" id="{36D46AC2-73DD-5247-A1CF-75A1D14D73F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Marcador de Posição do Texto 36">
            <a:extLst>
              <a:ext uri="{FF2B5EF4-FFF2-40B4-BE49-F238E27FC236}">
                <a16:creationId xmlns:a16="http://schemas.microsoft.com/office/drawing/2014/main" id="{B25D5285-A724-7A42-95D0-AB59F956BA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48415" y="2698625"/>
            <a:ext cx="1095171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5" name="Marcador de Posição do Texto 36">
            <a:extLst>
              <a:ext uri="{FF2B5EF4-FFF2-40B4-BE49-F238E27FC236}">
                <a16:creationId xmlns:a16="http://schemas.microsoft.com/office/drawing/2014/main" id="{7A1F9478-AC32-294C-A0EC-4A04EE85E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760559" y="2698624"/>
            <a:ext cx="1095171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7" name="Marcador de Posição do Texto 36">
            <a:extLst>
              <a:ext uri="{FF2B5EF4-FFF2-40B4-BE49-F238E27FC236}">
                <a16:creationId xmlns:a16="http://schemas.microsoft.com/office/drawing/2014/main" id="{198DE031-81E0-FA4E-B141-39334001E8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05444" y="2702958"/>
            <a:ext cx="1095171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E54D9872-5E50-A14D-8E76-4EDE299DC2CA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5848793" y="2001236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9" name="Picture Placeholder 5">
            <a:extLst>
              <a:ext uri="{FF2B5EF4-FFF2-40B4-BE49-F238E27FC236}">
                <a16:creationId xmlns:a16="http://schemas.microsoft.com/office/drawing/2014/main" id="{104CB580-F936-DE4E-B09B-52166E6FC478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8105013" y="1994901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0" name="Picture Placeholder 5">
            <a:extLst>
              <a:ext uri="{FF2B5EF4-FFF2-40B4-BE49-F238E27FC236}">
                <a16:creationId xmlns:a16="http://schemas.microsoft.com/office/drawing/2014/main" id="{A0841739-4320-F14C-B285-9D8B25E2806E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10349898" y="1986735"/>
            <a:ext cx="461675" cy="40687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FB7BB7A9-7D68-B645-9B12-2C3FAD6A79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27032" y="3672130"/>
            <a:ext cx="1937936" cy="2059353"/>
          </a:xfrm>
        </p:spPr>
        <p:txBody>
          <a:bodyPr>
            <a:noAutofit/>
          </a:bodyPr>
          <a:lstStyle>
            <a:lvl1pPr marL="228600" marR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0"/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83FDB191-D3B9-9A4C-BF3C-B641A2FF850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344519" y="3672130"/>
            <a:ext cx="1937936" cy="2059349"/>
          </a:xfrm>
        </p:spPr>
        <p:txBody>
          <a:bodyPr>
            <a:noAutofit/>
          </a:bodyPr>
          <a:lstStyle>
            <a:lvl1pPr marL="228600" marR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0"/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66" name="Text Placeholder 43">
            <a:extLst>
              <a:ext uri="{FF2B5EF4-FFF2-40B4-BE49-F238E27FC236}">
                <a16:creationId xmlns:a16="http://schemas.microsoft.com/office/drawing/2014/main" id="{8947A87D-20A7-E247-BECB-E6F488540E20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9591420" y="3672130"/>
            <a:ext cx="1937936" cy="2051333"/>
          </a:xfrm>
        </p:spPr>
        <p:txBody>
          <a:bodyPr>
            <a:noAutofit/>
          </a:bodyPr>
          <a:lstStyle>
            <a:lvl1pPr marL="228600" marR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173736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0"/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1816115-26D8-634F-B64A-10958EDD1D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50" y="2190174"/>
            <a:ext cx="3824721" cy="1481957"/>
          </a:xfrm>
        </p:spPr>
        <p:txBody>
          <a:bodyPr>
            <a:no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pt-PT" noProof="0"/>
              <a:t>título </a:t>
            </a:r>
            <a:br>
              <a:rPr lang="pt-PT" noProof="0"/>
            </a:br>
            <a:r>
              <a:rPr lang="pt-PT" noProof="0"/>
              <a:t>do slide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99EF07C2-597F-C047-A14C-9F0E689D2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B786D04-7C3B-C54F-A529-1003A712A5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3226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+ FUNDO VERMELH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5">
            <a:extLst>
              <a:ext uri="{FF2B5EF4-FFF2-40B4-BE49-F238E27FC236}">
                <a16:creationId xmlns:a16="http://schemas.microsoft.com/office/drawing/2014/main" id="{89716C32-27F4-774F-A39E-DD58A67744E4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10858500" y="971550"/>
            <a:ext cx="455613" cy="425450"/>
          </a:xfrm>
          <a:custGeom>
            <a:avLst/>
            <a:gdLst>
              <a:gd name="G0" fmla="*/ 1267 1 2"/>
              <a:gd name="G1" fmla="*/ 1 48365 11520"/>
              <a:gd name="G2" fmla="*/ G1 32767 1"/>
              <a:gd name="G3" fmla="*/ G2 1 32767"/>
              <a:gd name="G4" fmla="cos G0 G3"/>
              <a:gd name="G5" fmla="*/ 1182 1 2"/>
              <a:gd name="G6" fmla="*/ 1 48365 11520"/>
              <a:gd name="G7" fmla="*/ G6 32767 1"/>
              <a:gd name="G8" fmla="*/ G7 1 32767"/>
              <a:gd name="G9" fmla="sin G5 G8"/>
              <a:gd name="G10" fmla="*/ 1267 1 2"/>
              <a:gd name="G11" fmla="+- G10 0 G4"/>
              <a:gd name="G12" fmla="+- G10 G4 0"/>
              <a:gd name="G13" fmla="+- G12 0 0"/>
              <a:gd name="G14" fmla="*/ 1182 1 2"/>
              <a:gd name="G15" fmla="+- G14 0 G9"/>
              <a:gd name="G16" fmla="+- G14 G9 0"/>
              <a:gd name="G17" fmla="+- G16 0 0"/>
              <a:gd name="G18" fmla="+- 1182 0 0"/>
              <a:gd name="G19" fmla="+- 1267 0 0"/>
              <a:gd name="G20" fmla="+- 180 0 0"/>
              <a:gd name="G21" fmla="+- 90 0 0"/>
              <a:gd name="G22" fmla="+- 270 0 0"/>
              <a:gd name="G23" fmla="+- 90 0 0"/>
              <a:gd name="G24" fmla="+- 0 0 0"/>
              <a:gd name="G25" fmla="+- 90 0 0"/>
              <a:gd name="G26" fmla="+- 90 0 0"/>
              <a:gd name="G27" fmla="+- 9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591"/>
                </a:moveTo>
                <a:lnTo>
                  <a:pt x="634" y="591"/>
                </a:lnTo>
                <a:lnTo>
                  <a:pt x="180" y="90"/>
                </a:lnTo>
                <a:lnTo>
                  <a:pt x="634" y="591"/>
                </a:lnTo>
                <a:lnTo>
                  <a:pt x="270" y="90"/>
                </a:lnTo>
                <a:close/>
              </a:path>
            </a:pathLst>
          </a:custGeom>
          <a:noFill/>
          <a:ln w="12600" cap="flat">
            <a:solidFill>
              <a:srgbClr val="D6615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17" name="AutoShape 16">
            <a:extLst>
              <a:ext uri="{FF2B5EF4-FFF2-40B4-BE49-F238E27FC236}">
                <a16:creationId xmlns:a16="http://schemas.microsoft.com/office/drawing/2014/main" id="{9E27E61D-398B-0744-95F4-54FC595535B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11596688" y="1760538"/>
            <a:ext cx="204787" cy="190500"/>
          </a:xfrm>
          <a:custGeom>
            <a:avLst/>
            <a:gdLst>
              <a:gd name="G0" fmla="*/ 570 1 2"/>
              <a:gd name="G1" fmla="*/ 1 48365 11520"/>
              <a:gd name="G2" fmla="*/ G1 32767 1"/>
              <a:gd name="G3" fmla="*/ G2 1 32767"/>
              <a:gd name="G4" fmla="cos G0 G3"/>
              <a:gd name="G5" fmla="*/ 532 1 2"/>
              <a:gd name="G6" fmla="*/ 1 48365 11520"/>
              <a:gd name="G7" fmla="*/ G6 32767 1"/>
              <a:gd name="G8" fmla="*/ G7 1 32767"/>
              <a:gd name="G9" fmla="sin G5 G8"/>
              <a:gd name="G10" fmla="*/ 570 1 2"/>
              <a:gd name="G11" fmla="+- G10 0 G4"/>
              <a:gd name="G12" fmla="+- G10 G4 0"/>
              <a:gd name="G13" fmla="+- G12 0 0"/>
              <a:gd name="G14" fmla="*/ 532 1 2"/>
              <a:gd name="G15" fmla="+- G14 0 G9"/>
              <a:gd name="G16" fmla="+- G14 G9 0"/>
              <a:gd name="G17" fmla="+- G16 0 0"/>
              <a:gd name="G18" fmla="+- 532 0 0"/>
              <a:gd name="G19" fmla="+- 570 0 0"/>
              <a:gd name="G20" fmla="+- 180 0 0"/>
              <a:gd name="G21" fmla="+- 90 0 0"/>
              <a:gd name="G22" fmla="+- 270 0 0"/>
              <a:gd name="G23" fmla="+- 90 0 0"/>
              <a:gd name="G24" fmla="+- 0 0 0"/>
              <a:gd name="G25" fmla="+- 90 0 0"/>
              <a:gd name="G26" fmla="+- 90 0 0"/>
              <a:gd name="G27" fmla="+- 9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266"/>
                </a:moveTo>
                <a:lnTo>
                  <a:pt x="285" y="266"/>
                </a:lnTo>
                <a:lnTo>
                  <a:pt x="180" y="90"/>
                </a:lnTo>
                <a:lnTo>
                  <a:pt x="285" y="266"/>
                </a:lnTo>
                <a:lnTo>
                  <a:pt x="270" y="90"/>
                </a:lnTo>
                <a:close/>
              </a:path>
            </a:pathLst>
          </a:custGeom>
          <a:noFill/>
          <a:ln w="12600" cap="flat">
            <a:solidFill>
              <a:srgbClr val="D6615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>
              <a:solidFill>
                <a:srgbClr val="00151E"/>
              </a:solidFill>
            </a:endParaRPr>
          </a:p>
        </p:txBody>
      </p:sp>
      <p:sp>
        <p:nvSpPr>
          <p:cNvPr id="33" name="Picture Placeholder 24">
            <a:extLst>
              <a:ext uri="{FF2B5EF4-FFF2-40B4-BE49-F238E27FC236}">
                <a16:creationId xmlns:a16="http://schemas.microsoft.com/office/drawing/2014/main" id="{7CE9B7A0-5F3A-7E4D-B7D0-F52A7F04867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-25400"/>
            <a:ext cx="6764138" cy="68834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0E70585C-D80B-E04F-A890-F14468B0E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77B504F-0AE6-C245-9FC9-C8A3A128EE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39" name="Text Placeholder 18">
            <a:extLst>
              <a:ext uri="{FF2B5EF4-FFF2-40B4-BE49-F238E27FC236}">
                <a16:creationId xmlns:a16="http://schemas.microsoft.com/office/drawing/2014/main" id="{34B3CF51-B69C-AE43-8FF8-FC1B2517E5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51474" y="253925"/>
            <a:ext cx="4888689" cy="1626413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1" i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err="1"/>
              <a:t>título</a:t>
            </a:r>
            <a:endParaRPr lang="en-US"/>
          </a:p>
          <a:p>
            <a:pPr lvl="0"/>
            <a:r>
              <a:rPr lang="en-US"/>
              <a:t>do slide</a:t>
            </a:r>
          </a:p>
        </p:txBody>
      </p:sp>
      <p:sp>
        <p:nvSpPr>
          <p:cNvPr id="42" name="Text Placeholder 43">
            <a:extLst>
              <a:ext uri="{FF2B5EF4-FFF2-40B4-BE49-F238E27FC236}">
                <a16:creationId xmlns:a16="http://schemas.microsoft.com/office/drawing/2014/main" id="{E7CF7F1A-43E7-0C4F-BB9F-48D5FE1EDC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6143" y="3245661"/>
            <a:ext cx="2322582" cy="2676837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3" name="Text Placeholder 43">
            <a:extLst>
              <a:ext uri="{FF2B5EF4-FFF2-40B4-BE49-F238E27FC236}">
                <a16:creationId xmlns:a16="http://schemas.microsoft.com/office/drawing/2014/main" id="{44214475-421E-C042-A49F-B389D529962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650730" y="3245661"/>
            <a:ext cx="2322582" cy="2676837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69374878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91">
            <a:extLst>
              <a:ext uri="{FF2B5EF4-FFF2-40B4-BE49-F238E27FC236}">
                <a16:creationId xmlns:a16="http://schemas.microsoft.com/office/drawing/2014/main" id="{FC1C8101-D867-7642-8721-A598D0AA9DAD}"/>
              </a:ext>
            </a:extLst>
          </p:cNvPr>
          <p:cNvSpPr/>
          <p:nvPr userDrawn="1"/>
        </p:nvSpPr>
        <p:spPr>
          <a:xfrm>
            <a:off x="0" y="1529058"/>
            <a:ext cx="12193588" cy="13869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pt-PT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tângulo 19">
            <a:extLst>
              <a:ext uri="{FF2B5EF4-FFF2-40B4-BE49-F238E27FC236}">
                <a16:creationId xmlns:a16="http://schemas.microsoft.com/office/drawing/2014/main" id="{AB468B7B-B1EE-CE4C-B924-8E8252B2A833}"/>
              </a:ext>
            </a:extLst>
          </p:cNvPr>
          <p:cNvSpPr/>
          <p:nvPr userDrawn="1"/>
        </p:nvSpPr>
        <p:spPr>
          <a:xfrm>
            <a:off x="0" y="2209800"/>
            <a:ext cx="2910534" cy="4267200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6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59A3774-3D93-7848-A9BF-6C20226AC0F9}"/>
              </a:ext>
            </a:extLst>
          </p:cNvPr>
          <p:cNvSpPr/>
          <p:nvPr userDrawn="1"/>
        </p:nvSpPr>
        <p:spPr>
          <a:xfrm>
            <a:off x="6113607" y="258019"/>
            <a:ext cx="178403" cy="178403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E7290A-431B-7C47-AF4B-425001ABF7F6}"/>
              </a:ext>
            </a:extLst>
          </p:cNvPr>
          <p:cNvSpPr/>
          <p:nvPr userDrawn="1"/>
        </p:nvSpPr>
        <p:spPr>
          <a:xfrm>
            <a:off x="914401" y="1638622"/>
            <a:ext cx="152400" cy="15240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E2376D6-EA50-4B4C-9040-72F71FFD22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CA774515-0339-9341-971F-111FA45E9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22" name="Text Placeholder 99">
            <a:extLst>
              <a:ext uri="{FF2B5EF4-FFF2-40B4-BE49-F238E27FC236}">
                <a16:creationId xmlns:a16="http://schemas.microsoft.com/office/drawing/2014/main" id="{CCAA7B36-6214-E040-ACEC-53613B33A28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733074" y="1772222"/>
            <a:ext cx="8124151" cy="894777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  <p:sp>
        <p:nvSpPr>
          <p:cNvPr id="24" name="Table Placeholder 41">
            <a:extLst>
              <a:ext uri="{FF2B5EF4-FFF2-40B4-BE49-F238E27FC236}">
                <a16:creationId xmlns:a16="http://schemas.microsoft.com/office/drawing/2014/main" id="{292EFFED-E6DB-D34E-A92E-BE034C3A941E}"/>
              </a:ext>
            </a:extLst>
          </p:cNvPr>
          <p:cNvSpPr>
            <a:spLocks noGrp="1"/>
          </p:cNvSpPr>
          <p:nvPr>
            <p:ph type="tbl" sz="quarter" idx="57"/>
          </p:nvPr>
        </p:nvSpPr>
        <p:spPr>
          <a:xfrm>
            <a:off x="3733074" y="3131212"/>
            <a:ext cx="8124152" cy="278188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PT"/>
          </a:p>
        </p:txBody>
      </p:sp>
      <p:sp>
        <p:nvSpPr>
          <p:cNvPr id="25" name="Text Placeholder 43">
            <a:extLst>
              <a:ext uri="{FF2B5EF4-FFF2-40B4-BE49-F238E27FC236}">
                <a16:creationId xmlns:a16="http://schemas.microsoft.com/office/drawing/2014/main" id="{158D35FA-25D1-9C4F-AE78-B9C326FB152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3131212"/>
            <a:ext cx="2137608" cy="2887539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/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0C0B47E-B61A-9B40-B832-01AE0393A8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54049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249132486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+TEXT + GREY SHA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91">
            <a:extLst>
              <a:ext uri="{FF2B5EF4-FFF2-40B4-BE49-F238E27FC236}">
                <a16:creationId xmlns:a16="http://schemas.microsoft.com/office/drawing/2014/main" id="{0C07FC90-CB17-884D-A68E-AB174FCAACF5}"/>
              </a:ext>
            </a:extLst>
          </p:cNvPr>
          <p:cNvSpPr/>
          <p:nvPr userDrawn="1"/>
        </p:nvSpPr>
        <p:spPr>
          <a:xfrm>
            <a:off x="6672792" y="0"/>
            <a:ext cx="5556683" cy="68865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pt-PT">
              <a:solidFill>
                <a:srgbClr val="41515E"/>
              </a:solidFill>
              <a:latin typeface="Calibri" panose="020F0502020204030204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D0205FC-8182-F146-9AAD-413C3B745F00}"/>
              </a:ext>
            </a:extLst>
          </p:cNvPr>
          <p:cNvSpPr/>
          <p:nvPr userDrawn="1"/>
        </p:nvSpPr>
        <p:spPr>
          <a:xfrm>
            <a:off x="6113607" y="258019"/>
            <a:ext cx="178403" cy="178403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A64D40E-5F94-CE4B-8B1A-0FC00E6062CF}"/>
              </a:ext>
            </a:extLst>
          </p:cNvPr>
          <p:cNvSpPr/>
          <p:nvPr userDrawn="1"/>
        </p:nvSpPr>
        <p:spPr>
          <a:xfrm>
            <a:off x="11277600" y="5486400"/>
            <a:ext cx="152400" cy="15240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5A53FA2-D53D-B94E-8ACC-9545332B9523}"/>
              </a:ext>
            </a:extLst>
          </p:cNvPr>
          <p:cNvSpPr/>
          <p:nvPr userDrawn="1"/>
        </p:nvSpPr>
        <p:spPr>
          <a:xfrm>
            <a:off x="9739461" y="1570897"/>
            <a:ext cx="344746" cy="344746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6" name="Chart Placeholder 35">
            <a:extLst>
              <a:ext uri="{FF2B5EF4-FFF2-40B4-BE49-F238E27FC236}">
                <a16:creationId xmlns:a16="http://schemas.microsoft.com/office/drawing/2014/main" id="{3E336B6A-7007-7B40-B38E-F00B54E4A08D}"/>
              </a:ext>
            </a:extLst>
          </p:cNvPr>
          <p:cNvSpPr>
            <a:spLocks noGrp="1"/>
          </p:cNvSpPr>
          <p:nvPr>
            <p:ph type="chart" sz="quarter" idx="10" hasCustomPrompt="1"/>
          </p:nvPr>
        </p:nvSpPr>
        <p:spPr>
          <a:xfrm>
            <a:off x="828681" y="2895600"/>
            <a:ext cx="5315705" cy="3124200"/>
          </a:xfrm>
        </p:spPr>
        <p:txBody>
          <a:bodyPr>
            <a:normAutofit/>
          </a:bodyPr>
          <a:lstStyle>
            <a:lvl1pPr marL="0" indent="0">
              <a:buNone/>
              <a:defRPr sz="2800" b="0" i="0" cap="none" spc="0">
                <a:ln w="0">
                  <a:solidFill>
                    <a:schemeClr val="tx2"/>
                  </a:solidFill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PT" err="1"/>
              <a:t>Insert</a:t>
            </a:r>
            <a:r>
              <a:rPr lang="pt-PT"/>
              <a:t> </a:t>
            </a:r>
            <a:r>
              <a:rPr lang="pt-PT" err="1"/>
              <a:t>chart</a:t>
            </a:r>
            <a:endParaRPr lang="pt-PT"/>
          </a:p>
        </p:txBody>
      </p:sp>
      <p:sp>
        <p:nvSpPr>
          <p:cNvPr id="41" name="Picture Placeholder 5">
            <a:extLst>
              <a:ext uri="{FF2B5EF4-FFF2-40B4-BE49-F238E27FC236}">
                <a16:creationId xmlns:a16="http://schemas.microsoft.com/office/drawing/2014/main" id="{BC5B1CD1-0DF1-0345-B7CA-0F74F03D06D3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9911834" y="1743270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43" name="Text Placeholder 43">
            <a:extLst>
              <a:ext uri="{FF2B5EF4-FFF2-40B4-BE49-F238E27FC236}">
                <a16:creationId xmlns:a16="http://schemas.microsoft.com/office/drawing/2014/main" id="{DB7FF7CF-9178-E549-BD13-010B2F104C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24155" y="2094526"/>
            <a:ext cx="2294785" cy="224887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5" name="Marcador de Posição do Texto 36">
            <a:extLst>
              <a:ext uri="{FF2B5EF4-FFF2-40B4-BE49-F238E27FC236}">
                <a16:creationId xmlns:a16="http://schemas.microsoft.com/office/drawing/2014/main" id="{13B21F50-4F04-0E4C-8644-772E2D29B4B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298883" y="1723468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94447863-05E2-C542-906D-13FBDAB57F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911834" y="2256777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8" name="Retângulo 19">
            <a:extLst>
              <a:ext uri="{FF2B5EF4-FFF2-40B4-BE49-F238E27FC236}">
                <a16:creationId xmlns:a16="http://schemas.microsoft.com/office/drawing/2014/main" id="{F1A077EA-D079-D84C-90BA-09449206C1B5}"/>
              </a:ext>
            </a:extLst>
          </p:cNvPr>
          <p:cNvSpPr/>
          <p:nvPr userDrawn="1"/>
        </p:nvSpPr>
        <p:spPr>
          <a:xfrm rot="10800000">
            <a:off x="9427944" y="1265546"/>
            <a:ext cx="2910534" cy="4886775"/>
          </a:xfrm>
          <a:custGeom>
            <a:avLst/>
            <a:gdLst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  <a:gd name="connsiteX4" fmla="*/ 0 w 7243278"/>
              <a:gd name="connsiteY4" fmla="*/ 0 h 1606436"/>
              <a:gd name="connsiteX0" fmla="*/ 30825 w 7274103"/>
              <a:gd name="connsiteY0" fmla="*/ 0 h 1606436"/>
              <a:gd name="connsiteX1" fmla="*/ 7274103 w 7274103"/>
              <a:gd name="connsiteY1" fmla="*/ 0 h 1606436"/>
              <a:gd name="connsiteX2" fmla="*/ 7274103 w 7274103"/>
              <a:gd name="connsiteY2" fmla="*/ 1606436 h 1606436"/>
              <a:gd name="connsiteX3" fmla="*/ 30825 w 7274103"/>
              <a:gd name="connsiteY3" fmla="*/ 1606436 h 1606436"/>
              <a:gd name="connsiteX4" fmla="*/ 0 w 7274103"/>
              <a:gd name="connsiteY4" fmla="*/ 728315 h 1606436"/>
              <a:gd name="connsiteX5" fmla="*/ 30825 w 7274103"/>
              <a:gd name="connsiteY5" fmla="*/ 0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5" fmla="*/ 91440 w 7274103"/>
              <a:gd name="connsiteY5" fmla="*/ 819755 h 1606436"/>
              <a:gd name="connsiteX0" fmla="*/ 0 w 7274103"/>
              <a:gd name="connsiteY0" fmla="*/ 728315 h 1606436"/>
              <a:gd name="connsiteX1" fmla="*/ 30825 w 7274103"/>
              <a:gd name="connsiteY1" fmla="*/ 0 h 1606436"/>
              <a:gd name="connsiteX2" fmla="*/ 7274103 w 7274103"/>
              <a:gd name="connsiteY2" fmla="*/ 0 h 1606436"/>
              <a:gd name="connsiteX3" fmla="*/ 7274103 w 7274103"/>
              <a:gd name="connsiteY3" fmla="*/ 1606436 h 1606436"/>
              <a:gd name="connsiteX4" fmla="*/ 30825 w 7274103"/>
              <a:gd name="connsiteY4" fmla="*/ 1606436 h 1606436"/>
              <a:gd name="connsiteX0" fmla="*/ 0 w 7243278"/>
              <a:gd name="connsiteY0" fmla="*/ 0 h 1606436"/>
              <a:gd name="connsiteX1" fmla="*/ 7243278 w 7243278"/>
              <a:gd name="connsiteY1" fmla="*/ 0 h 1606436"/>
              <a:gd name="connsiteX2" fmla="*/ 7243278 w 7243278"/>
              <a:gd name="connsiteY2" fmla="*/ 1606436 h 1606436"/>
              <a:gd name="connsiteX3" fmla="*/ 0 w 7243278"/>
              <a:gd name="connsiteY3" fmla="*/ 1606436 h 160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3278" h="1606436">
                <a:moveTo>
                  <a:pt x="0" y="0"/>
                </a:moveTo>
                <a:lnTo>
                  <a:pt x="7243278" y="0"/>
                </a:lnTo>
                <a:lnTo>
                  <a:pt x="7243278" y="1606436"/>
                </a:lnTo>
                <a:lnTo>
                  <a:pt x="0" y="1606436"/>
                </a:lnTo>
              </a:path>
            </a:pathLst>
          </a:cu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6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C5E04B26-CA1E-3C44-8C64-9B48B1EC6D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3523659-6B05-A24D-940B-2C10D0E22D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0051EEB-5FE7-5746-BDBE-A74494712E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54049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sp>
        <p:nvSpPr>
          <p:cNvPr id="19" name="Text Placeholder 99">
            <a:extLst>
              <a:ext uri="{FF2B5EF4-FFF2-40B4-BE49-F238E27FC236}">
                <a16:creationId xmlns:a16="http://schemas.microsoft.com/office/drawing/2014/main" id="{E710C31D-98B2-7147-A899-C9AA826B734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28683" y="2171552"/>
            <a:ext cx="4809898" cy="36512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84107062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hart Placeholder 24">
            <a:extLst>
              <a:ext uri="{FF2B5EF4-FFF2-40B4-BE49-F238E27FC236}">
                <a16:creationId xmlns:a16="http://schemas.microsoft.com/office/drawing/2014/main" id="{DD92176C-8D35-4E48-B328-F1D9BB27745E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876800" y="2712069"/>
            <a:ext cx="6629400" cy="31972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Insert chart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B632D4E-AF3F-BA47-A711-FD44BD064B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A3A03B8-E3C9-BF49-B4DA-B5C0233803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626147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BC8B9D4-BC4B-A545-A5E9-3DC21FA2BD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1ED80D93-885E-2040-BBED-D2D4E95130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3" y="3040499"/>
            <a:ext cx="3514725" cy="19050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99">
            <a:extLst>
              <a:ext uri="{FF2B5EF4-FFF2-40B4-BE49-F238E27FC236}">
                <a16:creationId xmlns:a16="http://schemas.microsoft.com/office/drawing/2014/main" id="{39683FB7-DF4B-6C41-A428-ABE6BFDC097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28683" y="2171552"/>
            <a:ext cx="4809898" cy="36512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89934189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+TEXT + GREY SHA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1">
            <a:extLst>
              <a:ext uri="{FF2B5EF4-FFF2-40B4-BE49-F238E27FC236}">
                <a16:creationId xmlns:a16="http://schemas.microsoft.com/office/drawing/2014/main" id="{BF2DD352-E221-D544-ACA7-CE909AC2B8EB}"/>
              </a:ext>
            </a:extLst>
          </p:cNvPr>
          <p:cNvSpPr/>
          <p:nvPr userDrawn="1"/>
        </p:nvSpPr>
        <p:spPr>
          <a:xfrm>
            <a:off x="9525000" y="0"/>
            <a:ext cx="2695573" cy="689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pt-PT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2BA5BD-00D1-074A-8BA9-EDCB84709E5B}"/>
              </a:ext>
            </a:extLst>
          </p:cNvPr>
          <p:cNvSpPr/>
          <p:nvPr userDrawn="1"/>
        </p:nvSpPr>
        <p:spPr>
          <a:xfrm>
            <a:off x="11277600" y="5486400"/>
            <a:ext cx="152400" cy="152400"/>
          </a:xfrm>
          <a:prstGeom prst="ellipse">
            <a:avLst/>
          </a:prstGeom>
          <a:noFill/>
          <a:ln w="76200" cap="rnd">
            <a:solidFill>
              <a:schemeClr val="accent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Chart Placeholder 24">
            <a:extLst>
              <a:ext uri="{FF2B5EF4-FFF2-40B4-BE49-F238E27FC236}">
                <a16:creationId xmlns:a16="http://schemas.microsoft.com/office/drawing/2014/main" id="{23B149E5-FB16-3445-B208-4ED4101D8EA0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876800" y="2712069"/>
            <a:ext cx="4467225" cy="31972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Insert chart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2815965-701E-9D45-B407-B9FED3C73E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626147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906A80D-188C-EB47-A8ED-F523F905D49D}"/>
              </a:ext>
            </a:extLst>
          </p:cNvPr>
          <p:cNvSpPr/>
          <p:nvPr userDrawn="1"/>
        </p:nvSpPr>
        <p:spPr>
          <a:xfrm>
            <a:off x="9739461" y="1570897"/>
            <a:ext cx="344746" cy="344746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51C49837-53D2-8346-91C9-FE9AB0D4D920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9911834" y="1743270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25" name="Marcador de Posição do Texto 36">
            <a:extLst>
              <a:ext uri="{FF2B5EF4-FFF2-40B4-BE49-F238E27FC236}">
                <a16:creationId xmlns:a16="http://schemas.microsoft.com/office/drawing/2014/main" id="{37E33F1C-7673-0244-9169-445AD082E7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298883" y="1723468"/>
            <a:ext cx="127186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1" i="0" spc="0">
                <a:ln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26" name="Text Placeholder 43">
            <a:extLst>
              <a:ext uri="{FF2B5EF4-FFF2-40B4-BE49-F238E27FC236}">
                <a16:creationId xmlns:a16="http://schemas.microsoft.com/office/drawing/2014/main" id="{23780705-4545-584C-B8C5-F955713C15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911834" y="2256777"/>
            <a:ext cx="1699349" cy="2336566"/>
          </a:xfrm>
        </p:spPr>
        <p:txBody>
          <a:bodyPr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CDC8655-63AF-8C44-AAD4-CC7D71DA2699}"/>
              </a:ext>
            </a:extLst>
          </p:cNvPr>
          <p:cNvSpPr/>
          <p:nvPr userDrawn="1"/>
        </p:nvSpPr>
        <p:spPr>
          <a:xfrm>
            <a:off x="11430000" y="5638800"/>
            <a:ext cx="152400" cy="152400"/>
          </a:xfrm>
          <a:prstGeom prst="ellipse">
            <a:avLst/>
          </a:prstGeom>
          <a:noFill/>
          <a:ln w="762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EA7C6C2-2681-D94C-A838-B1E00DB0C2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CDBDF0BB-09DF-7040-9917-BCCE4CA007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sp>
        <p:nvSpPr>
          <p:cNvPr id="34" name="Text Placeholder 21">
            <a:extLst>
              <a:ext uri="{FF2B5EF4-FFF2-40B4-BE49-F238E27FC236}">
                <a16:creationId xmlns:a16="http://schemas.microsoft.com/office/drawing/2014/main" id="{7F16237B-48D9-EB42-AF8F-F51BF07EF6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83" y="3040499"/>
            <a:ext cx="3514725" cy="19050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Text Placeholder 99">
            <a:extLst>
              <a:ext uri="{FF2B5EF4-FFF2-40B4-BE49-F238E27FC236}">
                <a16:creationId xmlns:a16="http://schemas.microsoft.com/office/drawing/2014/main" id="{5355CC73-F356-9249-89E2-14DA2B700D8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28683" y="2171552"/>
            <a:ext cx="4809898" cy="36512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16668227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PI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91">
            <a:extLst>
              <a:ext uri="{FF2B5EF4-FFF2-40B4-BE49-F238E27FC236}">
                <a16:creationId xmlns:a16="http://schemas.microsoft.com/office/drawing/2014/main" id="{20ABE59C-4893-3545-9F68-4B2B8474465F}"/>
              </a:ext>
            </a:extLst>
          </p:cNvPr>
          <p:cNvSpPr/>
          <p:nvPr userDrawn="1"/>
        </p:nvSpPr>
        <p:spPr>
          <a:xfrm>
            <a:off x="0" y="2329917"/>
            <a:ext cx="3124200" cy="35499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pt-PT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7" name="Marcador de Posição do Gráfico 45">
            <a:extLst>
              <a:ext uri="{FF2B5EF4-FFF2-40B4-BE49-F238E27FC236}">
                <a16:creationId xmlns:a16="http://schemas.microsoft.com/office/drawing/2014/main" id="{A392A2A6-7EE1-6140-967B-C59A9000CC67}"/>
              </a:ext>
            </a:extLst>
          </p:cNvPr>
          <p:cNvGraphicFramePr>
            <a:graphicFrameLocks/>
          </p:cNvGraphicFramePr>
          <p:nvPr userDrawn="1"/>
        </p:nvGraphicFramePr>
        <p:xfrm>
          <a:off x="4259263" y="2117132"/>
          <a:ext cx="7409110" cy="4105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Retângulo 95">
            <a:extLst>
              <a:ext uri="{FF2B5EF4-FFF2-40B4-BE49-F238E27FC236}">
                <a16:creationId xmlns:a16="http://schemas.microsoft.com/office/drawing/2014/main" id="{52F1E7B9-AD39-7940-8964-8DAEAE59DAD3}"/>
              </a:ext>
            </a:extLst>
          </p:cNvPr>
          <p:cNvSpPr/>
          <p:nvPr userDrawn="1"/>
        </p:nvSpPr>
        <p:spPr>
          <a:xfrm>
            <a:off x="3812872" y="2165764"/>
            <a:ext cx="9369728" cy="3966679"/>
          </a:xfrm>
          <a:prstGeom prst="rect">
            <a:avLst/>
          </a:pr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pt-PT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34E76EA-46AF-A346-AF37-907C32E5AFFB}"/>
              </a:ext>
            </a:extLst>
          </p:cNvPr>
          <p:cNvSpPr/>
          <p:nvPr userDrawn="1"/>
        </p:nvSpPr>
        <p:spPr>
          <a:xfrm>
            <a:off x="3676128" y="2488738"/>
            <a:ext cx="273487" cy="27348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srgbClr val="E5414E"/>
              </a:solidFill>
              <a:latin typeface="Calibri" panose="020F0502020204030204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3F5CFB-FF92-B04B-897F-37712B181896}"/>
              </a:ext>
            </a:extLst>
          </p:cNvPr>
          <p:cNvSpPr/>
          <p:nvPr userDrawn="1"/>
        </p:nvSpPr>
        <p:spPr>
          <a:xfrm>
            <a:off x="225690" y="2525170"/>
            <a:ext cx="344746" cy="344746"/>
          </a:xfrm>
          <a:prstGeom prst="ellipse">
            <a:avLst/>
          </a:prstGeom>
          <a:solidFill>
            <a:srgbClr val="FFFFFF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Marcador de Posição do Gráfico 3">
            <a:extLst>
              <a:ext uri="{FF2B5EF4-FFF2-40B4-BE49-F238E27FC236}">
                <a16:creationId xmlns:a16="http://schemas.microsoft.com/office/drawing/2014/main" id="{3156351A-9D0C-DF49-A102-972CBEFAACC5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4259662" y="2504261"/>
            <a:ext cx="3011488" cy="3013075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25" name="Marcador de Posição do Gráfico 3">
            <a:extLst>
              <a:ext uri="{FF2B5EF4-FFF2-40B4-BE49-F238E27FC236}">
                <a16:creationId xmlns:a16="http://schemas.microsoft.com/office/drawing/2014/main" id="{51F612ED-6936-944A-9DEF-A22D448AD461}"/>
              </a:ext>
            </a:extLst>
          </p:cNvPr>
          <p:cNvSpPr>
            <a:spLocks noGrp="1"/>
          </p:cNvSpPr>
          <p:nvPr>
            <p:ph type="chart" sz="quarter" idx="28" hasCustomPrompt="1"/>
          </p:nvPr>
        </p:nvSpPr>
        <p:spPr>
          <a:xfrm>
            <a:off x="8845267" y="2504261"/>
            <a:ext cx="1357365" cy="135808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26" name="Marcador de Posição do Gráfico 3">
            <a:extLst>
              <a:ext uri="{FF2B5EF4-FFF2-40B4-BE49-F238E27FC236}">
                <a16:creationId xmlns:a16="http://schemas.microsoft.com/office/drawing/2014/main" id="{1A8AC83D-FE3D-EB4D-AB7E-7C05BA405752}"/>
              </a:ext>
            </a:extLst>
          </p:cNvPr>
          <p:cNvSpPr>
            <a:spLocks noGrp="1"/>
          </p:cNvSpPr>
          <p:nvPr>
            <p:ph type="chart" sz="quarter" idx="29" hasCustomPrompt="1"/>
          </p:nvPr>
        </p:nvSpPr>
        <p:spPr>
          <a:xfrm>
            <a:off x="7379526" y="2504261"/>
            <a:ext cx="1357365" cy="135808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27" name="Marcador de Posição do Gráfico 3">
            <a:extLst>
              <a:ext uri="{FF2B5EF4-FFF2-40B4-BE49-F238E27FC236}">
                <a16:creationId xmlns:a16="http://schemas.microsoft.com/office/drawing/2014/main" id="{5801217A-6E45-F447-BD1F-8DAA3617D5C5}"/>
              </a:ext>
            </a:extLst>
          </p:cNvPr>
          <p:cNvSpPr>
            <a:spLocks noGrp="1"/>
          </p:cNvSpPr>
          <p:nvPr>
            <p:ph type="chart" sz="quarter" idx="30" hasCustomPrompt="1"/>
          </p:nvPr>
        </p:nvSpPr>
        <p:spPr>
          <a:xfrm>
            <a:off x="10311008" y="2504261"/>
            <a:ext cx="1357365" cy="135808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28" name="Marcador de Posição do Gráfico 3">
            <a:extLst>
              <a:ext uri="{FF2B5EF4-FFF2-40B4-BE49-F238E27FC236}">
                <a16:creationId xmlns:a16="http://schemas.microsoft.com/office/drawing/2014/main" id="{6F158898-2757-3242-BB67-ADB6BB57758C}"/>
              </a:ext>
            </a:extLst>
          </p:cNvPr>
          <p:cNvSpPr>
            <a:spLocks noGrp="1"/>
          </p:cNvSpPr>
          <p:nvPr>
            <p:ph type="chart" sz="quarter" idx="31" hasCustomPrompt="1"/>
          </p:nvPr>
        </p:nvSpPr>
        <p:spPr>
          <a:xfrm>
            <a:off x="8845267" y="4157941"/>
            <a:ext cx="1357365" cy="135808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29" name="Marcador de Posição do Gráfico 3">
            <a:extLst>
              <a:ext uri="{FF2B5EF4-FFF2-40B4-BE49-F238E27FC236}">
                <a16:creationId xmlns:a16="http://schemas.microsoft.com/office/drawing/2014/main" id="{8DD0C988-8804-AD4A-92A7-69B051822420}"/>
              </a:ext>
            </a:extLst>
          </p:cNvPr>
          <p:cNvSpPr>
            <a:spLocks noGrp="1"/>
          </p:cNvSpPr>
          <p:nvPr>
            <p:ph type="chart" sz="quarter" idx="32" hasCustomPrompt="1"/>
          </p:nvPr>
        </p:nvSpPr>
        <p:spPr>
          <a:xfrm>
            <a:off x="7379526" y="4157941"/>
            <a:ext cx="1357365" cy="135808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30" name="Marcador de Posição do Gráfico 3">
            <a:extLst>
              <a:ext uri="{FF2B5EF4-FFF2-40B4-BE49-F238E27FC236}">
                <a16:creationId xmlns:a16="http://schemas.microsoft.com/office/drawing/2014/main" id="{146833B2-B2AA-4144-8DB7-FE8C29CF860A}"/>
              </a:ext>
            </a:extLst>
          </p:cNvPr>
          <p:cNvSpPr>
            <a:spLocks noGrp="1"/>
          </p:cNvSpPr>
          <p:nvPr>
            <p:ph type="chart" sz="quarter" idx="33" hasCustomPrompt="1"/>
          </p:nvPr>
        </p:nvSpPr>
        <p:spPr>
          <a:xfrm>
            <a:off x="10311008" y="4157941"/>
            <a:ext cx="1357365" cy="135808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pt-PT"/>
              <a:t> </a:t>
            </a:r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4BD81CB3-D24C-5D42-AF2C-9438E08B1B6B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401664" y="2697543"/>
            <a:ext cx="337544" cy="329485"/>
          </a:xfrm>
        </p:spPr>
        <p:txBody>
          <a:bodyPr>
            <a:noAutofit/>
          </a:bodyPr>
          <a:lstStyle>
            <a:lvl1pPr marL="0" indent="0" algn="ctr">
              <a:buNone/>
              <a:defRPr sz="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33" name="Text Placeholder 43">
            <a:extLst>
              <a:ext uri="{FF2B5EF4-FFF2-40B4-BE49-F238E27FC236}">
                <a16:creationId xmlns:a16="http://schemas.microsoft.com/office/drawing/2014/main" id="{5159C12C-756D-1E43-8452-BA7DE145139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8682" y="3131213"/>
            <a:ext cx="1916354" cy="2659988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34" name="Marcador de Posição do Texto 36">
            <a:extLst>
              <a:ext uri="{FF2B5EF4-FFF2-40B4-BE49-F238E27FC236}">
                <a16:creationId xmlns:a16="http://schemas.microsoft.com/office/drawing/2014/main" id="{2F7848C9-7A89-CA40-92F8-79AD1C368C7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22882" y="2697543"/>
            <a:ext cx="1916354" cy="287518"/>
          </a:xfrm>
        </p:spPr>
        <p:txBody>
          <a:bodyPr anchor="ctr">
            <a:noAutofit/>
          </a:bodyPr>
          <a:lstStyle>
            <a:lvl1pPr marL="0" indent="0" algn="l">
              <a:buNone/>
              <a:defRPr sz="1600" b="0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2A12E05-485E-6E46-9684-E4320267EF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/>
                </a:solidFill>
              </a:rPr>
              <a:pPr/>
              <a:t>‹#›</a:t>
            </a:fld>
            <a:endParaRPr lang="en-US">
              <a:solidFill>
                <a:srgbClr val="00151E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219B790-816F-DA43-A168-551D8F4DF9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554049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E99A175-69D8-CE47-A17C-D3A3EA1903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61571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F86C27-8401-444F-BC5F-44B8A64F5B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EEE145F-07F3-0A4B-8602-5BED2EB3F684}"/>
              </a:ext>
            </a:extLst>
          </p:cNvPr>
          <p:cNvSpPr txBox="1">
            <a:spLocks/>
          </p:cNvSpPr>
          <p:nvPr userDrawn="1"/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8F53A4-1091-644E-BFE7-B6FDA85A5BF0}" type="slidenum">
              <a:rPr lang="en-US" sz="800" smtClean="0">
                <a:solidFill>
                  <a:srgbClr val="00151E"/>
                </a:solidFill>
              </a:rPr>
              <a:pPr/>
              <a:t>‹#›</a:t>
            </a:fld>
            <a:endParaRPr lang="en-US" sz="800">
              <a:solidFill>
                <a:srgbClr val="00151E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B1FAC8D-7E32-4466-8555-0AE9C2DBC4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910363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sp>
        <p:nvSpPr>
          <p:cNvPr id="5" name="Picture Placeholder 24">
            <a:extLst>
              <a:ext uri="{FF2B5EF4-FFF2-40B4-BE49-F238E27FC236}">
                <a16:creationId xmlns:a16="http://schemas.microsoft.com/office/drawing/2014/main" id="{CF99014D-2F26-4AE0-B1F9-CDA4239F707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20471" y="1675673"/>
            <a:ext cx="3744000" cy="2106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6" name="Picture Placeholder 24">
            <a:extLst>
              <a:ext uri="{FF2B5EF4-FFF2-40B4-BE49-F238E27FC236}">
                <a16:creationId xmlns:a16="http://schemas.microsoft.com/office/drawing/2014/main" id="{33830E02-4AED-49AA-99B3-864EDC6C6C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24000" y="1675673"/>
            <a:ext cx="3744000" cy="2106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9" name="Picture Placeholder 24">
            <a:extLst>
              <a:ext uri="{FF2B5EF4-FFF2-40B4-BE49-F238E27FC236}">
                <a16:creationId xmlns:a16="http://schemas.microsoft.com/office/drawing/2014/main" id="{5C385404-9E63-418A-84B5-9DC1969DCA9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231671" y="1675673"/>
            <a:ext cx="3744000" cy="2106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0" name="Picture Placeholder 24">
            <a:extLst>
              <a:ext uri="{FF2B5EF4-FFF2-40B4-BE49-F238E27FC236}">
                <a16:creationId xmlns:a16="http://schemas.microsoft.com/office/drawing/2014/main" id="{AD5FA8C3-37BE-41E1-9C19-FF656CEDFC8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20471" y="4062049"/>
            <a:ext cx="3744000" cy="2106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1" name="Picture Placeholder 24">
            <a:extLst>
              <a:ext uri="{FF2B5EF4-FFF2-40B4-BE49-F238E27FC236}">
                <a16:creationId xmlns:a16="http://schemas.microsoft.com/office/drawing/2014/main" id="{721F4299-B6B2-4E68-ABD5-4A9832715A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224000" y="4062049"/>
            <a:ext cx="3744000" cy="2106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2" name="Picture Placeholder 24">
            <a:extLst>
              <a:ext uri="{FF2B5EF4-FFF2-40B4-BE49-F238E27FC236}">
                <a16:creationId xmlns:a16="http://schemas.microsoft.com/office/drawing/2014/main" id="{2E54906F-F538-4F15-816F-42F04C9554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231671" y="4062049"/>
            <a:ext cx="3744000" cy="2106000"/>
          </a:xfrm>
          <a:pattFill prst="pct5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282902722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O BRANCO GE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F86C27-8401-444F-BC5F-44B8A64F5B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EEE145F-07F3-0A4B-8602-5BED2EB3F684}"/>
              </a:ext>
            </a:extLst>
          </p:cNvPr>
          <p:cNvSpPr txBox="1">
            <a:spLocks/>
          </p:cNvSpPr>
          <p:nvPr userDrawn="1"/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8F53A4-1091-644E-BFE7-B6FDA85A5BF0}" type="slidenum">
              <a:rPr lang="en-US" sz="800" smtClean="0">
                <a:solidFill>
                  <a:srgbClr val="00151E"/>
                </a:solidFill>
              </a:rPr>
              <a:pPr/>
              <a:t>‹#›</a:t>
            </a:fld>
            <a:endParaRPr lang="en-US" sz="800">
              <a:solidFill>
                <a:srgbClr val="00151E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C77191-8388-CA4E-A8B4-AFAFAA8D3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71" y="508976"/>
            <a:ext cx="9103638" cy="964698"/>
          </a:xfrm>
        </p:spPr>
        <p:txBody>
          <a:bodyPr anchor="t" anchorCtr="0"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15921756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O CINZA CLAR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F86C27-8401-444F-BC5F-44B8A64F5B9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EEE145F-07F3-0A4B-8602-5BED2EB3F684}"/>
              </a:ext>
            </a:extLst>
          </p:cNvPr>
          <p:cNvSpPr txBox="1">
            <a:spLocks/>
          </p:cNvSpPr>
          <p:nvPr userDrawn="1"/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8F53A4-1091-644E-BFE7-B6FDA85A5BF0}" type="slidenum">
              <a:rPr lang="en-US" sz="800" smtClean="0">
                <a:solidFill>
                  <a:srgbClr val="00151E"/>
                </a:solidFill>
              </a:rPr>
              <a:pPr/>
              <a:t>‹#›</a:t>
            </a:fld>
            <a:endParaRPr lang="en-US" sz="800">
              <a:solidFill>
                <a:srgbClr val="0015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78606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O VERMELHO TEXTURAD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E4FE07B-7600-574F-9891-56AC0EBC1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56E18-048C-AD43-A6DB-888CE907510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40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ÇOS 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B4CB0D6-E7E6-3843-8160-AF884FC01C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95D07CE2-6DAF-3442-BC5B-628731817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B05BA08-9755-B34E-93C9-80556F76011C}"/>
              </a:ext>
            </a:extLst>
          </p:cNvPr>
          <p:cNvSpPr/>
          <p:nvPr userDrawn="1"/>
        </p:nvSpPr>
        <p:spPr>
          <a:xfrm>
            <a:off x="5526267" y="2004573"/>
            <a:ext cx="537367" cy="53736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75C42DD-AE7B-DC44-B6FE-1A77C7A101F9}"/>
              </a:ext>
            </a:extLst>
          </p:cNvPr>
          <p:cNvSpPr/>
          <p:nvPr userDrawn="1"/>
        </p:nvSpPr>
        <p:spPr>
          <a:xfrm>
            <a:off x="7900025" y="1981112"/>
            <a:ext cx="537367" cy="53736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D0DF2B8-8CFE-2A44-88B0-FC999CB7D03E}"/>
              </a:ext>
            </a:extLst>
          </p:cNvPr>
          <p:cNvSpPr/>
          <p:nvPr userDrawn="1"/>
        </p:nvSpPr>
        <p:spPr>
          <a:xfrm>
            <a:off x="10273783" y="1992843"/>
            <a:ext cx="537367" cy="537367"/>
          </a:xfrm>
          <a:prstGeom prst="ellipse">
            <a:avLst/>
          </a:prstGeom>
          <a:solidFill>
            <a:schemeClr val="accent4"/>
          </a:solidFill>
          <a:ln w="1016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Picture Placeholder 5">
            <a:extLst>
              <a:ext uri="{FF2B5EF4-FFF2-40B4-BE49-F238E27FC236}">
                <a16:creationId xmlns:a16="http://schemas.microsoft.com/office/drawing/2014/main" id="{168EB685-2684-904E-B9E4-E43BE0495AC0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5698455" y="2151612"/>
            <a:ext cx="730358" cy="71027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38" name="Picture Placeholder 5">
            <a:extLst>
              <a:ext uri="{FF2B5EF4-FFF2-40B4-BE49-F238E27FC236}">
                <a16:creationId xmlns:a16="http://schemas.microsoft.com/office/drawing/2014/main" id="{B2B24624-095F-8245-A9FA-14E602859737}"/>
              </a:ext>
            </a:extLst>
          </p:cNvPr>
          <p:cNvSpPr>
            <a:spLocks noGrp="1" noChangeAspect="1"/>
          </p:cNvSpPr>
          <p:nvPr>
            <p:ph type="pic" sz="quarter" idx="50" hasCustomPrompt="1"/>
          </p:nvPr>
        </p:nvSpPr>
        <p:spPr>
          <a:xfrm>
            <a:off x="8097502" y="2163342"/>
            <a:ext cx="730358" cy="71027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39" name="Picture Placeholder 5">
            <a:extLst>
              <a:ext uri="{FF2B5EF4-FFF2-40B4-BE49-F238E27FC236}">
                <a16:creationId xmlns:a16="http://schemas.microsoft.com/office/drawing/2014/main" id="{5A8D5A64-3415-EF41-A952-A1A6174341C3}"/>
              </a:ext>
            </a:extLst>
          </p:cNvPr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10445971" y="2163342"/>
            <a:ext cx="730358" cy="71027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black icon</a:t>
            </a:r>
          </a:p>
        </p:txBody>
      </p:sp>
      <p:sp>
        <p:nvSpPr>
          <p:cNvPr id="40" name="Marcador de Posição do Texto 36">
            <a:extLst>
              <a:ext uri="{FF2B5EF4-FFF2-40B4-BE49-F238E27FC236}">
                <a16:creationId xmlns:a16="http://schemas.microsoft.com/office/drawing/2014/main" id="{8A577CFB-1E5C-FD4F-9682-1BD89CA821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76739" y="3233161"/>
            <a:ext cx="1766780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1" name="Marcador de Posição do Texto 36">
            <a:extLst>
              <a:ext uri="{FF2B5EF4-FFF2-40B4-BE49-F238E27FC236}">
                <a16:creationId xmlns:a16="http://schemas.microsoft.com/office/drawing/2014/main" id="{C035851B-D1E8-5B48-86F1-F5F21A77FB1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698667" y="3226656"/>
            <a:ext cx="1766780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2" name="Marcador de Posição do Texto 36">
            <a:extLst>
              <a:ext uri="{FF2B5EF4-FFF2-40B4-BE49-F238E27FC236}">
                <a16:creationId xmlns:a16="http://schemas.microsoft.com/office/drawing/2014/main" id="{16577BB6-8887-1B42-ACD2-ED99AA3835D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0120594" y="3220151"/>
            <a:ext cx="1766780" cy="335165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 spc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PT"/>
              <a:t>TÍTULO</a:t>
            </a:r>
          </a:p>
        </p:txBody>
      </p:sp>
      <p:sp>
        <p:nvSpPr>
          <p:cNvPr id="43" name="Text Placeholder 43">
            <a:extLst>
              <a:ext uri="{FF2B5EF4-FFF2-40B4-BE49-F238E27FC236}">
                <a16:creationId xmlns:a16="http://schemas.microsoft.com/office/drawing/2014/main" id="{30861094-0F97-6D4E-8034-435B6D663C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76739" y="3811101"/>
            <a:ext cx="1766780" cy="192038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4F1C328B-716C-E24C-B250-B3AA5ADFF716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7698667" y="3804946"/>
            <a:ext cx="1766780" cy="192003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D6D3346B-7C98-6E4F-A6AE-AC1FE4A7F62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0127399" y="3806805"/>
            <a:ext cx="1766780" cy="191167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lang="pt-PT" noProof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85FD72D-EE96-D641-9D97-511885367EA3}"/>
              </a:ext>
            </a:extLst>
          </p:cNvPr>
          <p:cNvCxnSpPr>
            <a:cxnSpLocks/>
          </p:cNvCxnSpPr>
          <p:nvPr userDrawn="1"/>
        </p:nvCxnSpPr>
        <p:spPr>
          <a:xfrm>
            <a:off x="7387722" y="3464271"/>
            <a:ext cx="0" cy="431727"/>
          </a:xfrm>
          <a:prstGeom prst="line">
            <a:avLst/>
          </a:prstGeom>
          <a:ln w="3175"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26D72D4-7FD4-CE4C-BC61-416234DD756D}"/>
              </a:ext>
            </a:extLst>
          </p:cNvPr>
          <p:cNvCxnSpPr>
            <a:cxnSpLocks/>
          </p:cNvCxnSpPr>
          <p:nvPr userDrawn="1"/>
        </p:nvCxnSpPr>
        <p:spPr>
          <a:xfrm>
            <a:off x="9825234" y="3475556"/>
            <a:ext cx="0" cy="431727"/>
          </a:xfrm>
          <a:prstGeom prst="line">
            <a:avLst/>
          </a:prstGeom>
          <a:ln w="3175"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Agrupar 1">
            <a:extLst>
              <a:ext uri="{FF2B5EF4-FFF2-40B4-BE49-F238E27FC236}">
                <a16:creationId xmlns:a16="http://schemas.microsoft.com/office/drawing/2014/main" id="{54C868C5-2E5E-8444-A4E6-EE6C553A6998}"/>
              </a:ext>
            </a:extLst>
          </p:cNvPr>
          <p:cNvGrpSpPr/>
          <p:nvPr userDrawn="1"/>
        </p:nvGrpSpPr>
        <p:grpSpPr>
          <a:xfrm>
            <a:off x="4847480" y="780562"/>
            <a:ext cx="1" cy="5280834"/>
            <a:chOff x="5768863" y="937144"/>
            <a:chExt cx="1" cy="5280834"/>
          </a:xfrm>
        </p:grpSpPr>
        <p:cxnSp>
          <p:nvCxnSpPr>
            <p:cNvPr id="49" name="Conexão reta 46">
              <a:extLst>
                <a:ext uri="{FF2B5EF4-FFF2-40B4-BE49-F238E27FC236}">
                  <a16:creationId xmlns:a16="http://schemas.microsoft.com/office/drawing/2014/main" id="{496D6422-A9BC-6047-9CE0-2BE870A0623E}"/>
                </a:ext>
              </a:extLst>
            </p:cNvPr>
            <p:cNvCxnSpPr>
              <a:cxnSpLocks/>
            </p:cNvCxnSpPr>
            <p:nvPr/>
          </p:nvCxnSpPr>
          <p:spPr>
            <a:xfrm>
              <a:off x="5768863" y="937144"/>
              <a:ext cx="0" cy="528083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xão reta 47">
              <a:extLst>
                <a:ext uri="{FF2B5EF4-FFF2-40B4-BE49-F238E27FC236}">
                  <a16:creationId xmlns:a16="http://schemas.microsoft.com/office/drawing/2014/main" id="{53F0ECB7-E60C-C346-AEB8-AE57210753A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79238" y="5928352"/>
              <a:ext cx="579251" cy="0"/>
            </a:xfrm>
            <a:prstGeom prst="line">
              <a:avLst/>
            </a:prstGeom>
            <a:ln w="101600" cap="sq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F00ED9B9-B456-AB46-8D68-676A178E16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50" y="2190174"/>
            <a:ext cx="3824721" cy="1481957"/>
          </a:xfrm>
        </p:spPr>
        <p:txBody>
          <a:bodyPr>
            <a:noAutofit/>
          </a:bodyPr>
          <a:lstStyle>
            <a:lvl1pPr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pt-PT" noProof="0"/>
              <a:t>título </a:t>
            </a:r>
            <a:br>
              <a:rPr lang="pt-PT" noProof="0"/>
            </a:br>
            <a:r>
              <a:rPr lang="pt-PT" noProof="0"/>
              <a:t>do slide</a:t>
            </a:r>
          </a:p>
        </p:txBody>
      </p:sp>
    </p:spTree>
    <p:extLst>
      <p:ext uri="{BB962C8B-B14F-4D97-AF65-F5344CB8AC3E}">
        <p14:creationId xmlns:p14="http://schemas.microsoft.com/office/powerpoint/2010/main" val="114370102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VER BACKGROUND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6C76A-6514-E94C-8B07-150C17C6D7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ECAE07-8949-284E-8381-EC037335B5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789" y="152400"/>
            <a:ext cx="1074779" cy="3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11629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935B43CC-EE73-054A-BB29-500FDC90AE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268200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PT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2E3F20B-70FE-9242-AACE-F4043C33E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F0F2F6"/>
                </a:solidFill>
              </a:rPr>
              <a:pPr/>
              <a:t>‹#›</a:t>
            </a:fld>
            <a:endParaRPr lang="en-US">
              <a:solidFill>
                <a:srgbClr val="F0F2F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26340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NDO BRANCO GE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F86C27-8401-444F-BC5F-44B8A64F5B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0789" y="152400"/>
            <a:ext cx="1074776" cy="38989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EEE145F-07F3-0A4B-8602-5BED2EB3F684}"/>
              </a:ext>
            </a:extLst>
          </p:cNvPr>
          <p:cNvSpPr txBox="1">
            <a:spLocks/>
          </p:cNvSpPr>
          <p:nvPr userDrawn="1"/>
        </p:nvSpPr>
        <p:spPr>
          <a:xfrm>
            <a:off x="11315700" y="6264275"/>
            <a:ext cx="72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8F53A4-1091-644E-BFE7-B6FDA85A5BF0}" type="slidenum">
              <a:rPr lang="en-US" sz="800" smtClean="0">
                <a:solidFill>
                  <a:srgbClr val="00151E"/>
                </a:solidFill>
              </a:rPr>
              <a:pPr/>
              <a:t>‹#›</a:t>
            </a:fld>
            <a:endParaRPr lang="en-US" sz="800">
              <a:solidFill>
                <a:srgbClr val="0015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1542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MASTER SLID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295270-7E6B-294F-9E7D-5E17E6512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/>
            </a:lvl1pPr>
          </a:lstStyle>
          <a:p>
            <a:endParaRPr lang="en-US">
              <a:solidFill>
                <a:srgbClr val="00151E">
                  <a:tint val="75000"/>
                </a:srgb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1C0067-B709-5A42-B69F-4232235BD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endParaRPr lang="en-US">
              <a:solidFill>
                <a:srgbClr val="00151E">
                  <a:tint val="75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BC474-B1F7-074A-9025-9AF72A3EE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53A4-1091-644E-BFE7-B6FDA85A5BF0}" type="slidenum">
              <a:rPr lang="en-US" smtClean="0">
                <a:solidFill>
                  <a:srgbClr val="00151E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151E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4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9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0.xml"/><Relationship Id="rId42" Type="http://schemas.openxmlformats.org/officeDocument/2006/relationships/slideLayout" Target="../slideLayouts/slideLayout88.xml"/><Relationship Id="rId47" Type="http://schemas.openxmlformats.org/officeDocument/2006/relationships/slideLayout" Target="../slideLayouts/slideLayout93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8.xml"/><Relationship Id="rId37" Type="http://schemas.openxmlformats.org/officeDocument/2006/relationships/slideLayout" Target="../slideLayouts/slideLayout83.xml"/><Relationship Id="rId40" Type="http://schemas.openxmlformats.org/officeDocument/2006/relationships/slideLayout" Target="../slideLayouts/slideLayout86.xml"/><Relationship Id="rId45" Type="http://schemas.openxmlformats.org/officeDocument/2006/relationships/slideLayout" Target="../slideLayouts/slideLayout91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77.xml"/><Relationship Id="rId44" Type="http://schemas.openxmlformats.org/officeDocument/2006/relationships/slideLayout" Target="../slideLayouts/slideLayout90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81.xml"/><Relationship Id="rId43" Type="http://schemas.openxmlformats.org/officeDocument/2006/relationships/slideLayout" Target="../slideLayouts/slideLayout89.xml"/><Relationship Id="rId48" Type="http://schemas.openxmlformats.org/officeDocument/2006/relationships/theme" Target="../theme/theme2.xml"/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33" Type="http://schemas.openxmlformats.org/officeDocument/2006/relationships/slideLayout" Target="../slideLayouts/slideLayout79.xml"/><Relationship Id="rId38" Type="http://schemas.openxmlformats.org/officeDocument/2006/relationships/slideLayout" Target="../slideLayouts/slideLayout84.xml"/><Relationship Id="rId4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66.xml"/><Relationship Id="rId41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4327E2-975C-2A46-AC48-3DD296E00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050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55F66-6FDE-2C47-8F28-99199C2FF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044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  <a:p>
            <a:pPr lvl="2"/>
            <a:r>
              <a:rPr lang="pt-PT" noProof="0"/>
              <a:t>Third level</a:t>
            </a:r>
          </a:p>
          <a:p>
            <a:pPr lvl="3"/>
            <a:r>
              <a:rPr lang="pt-PT" noProof="0"/>
              <a:t>Fourth level</a:t>
            </a:r>
          </a:p>
          <a:p>
            <a:pPr lvl="4"/>
            <a:r>
              <a:rPr lang="pt-PT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C0530-90ED-F248-922D-F636B91612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C4172-3227-2448-BBEB-A4FCB25C41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D5F3A-4B18-464A-B6CA-F247A46852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F53A4-1091-644E-BFE7-B6FDA85A5B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842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4" r:id="rId2"/>
    <p:sldLayoutId id="2147483742" r:id="rId3"/>
    <p:sldLayoutId id="2147483743" r:id="rId4"/>
    <p:sldLayoutId id="2147483781" r:id="rId5"/>
    <p:sldLayoutId id="2147483754" r:id="rId6"/>
    <p:sldLayoutId id="2147483745" r:id="rId7"/>
    <p:sldLayoutId id="2147483746" r:id="rId8"/>
    <p:sldLayoutId id="2147483757" r:id="rId9"/>
    <p:sldLayoutId id="2147483756" r:id="rId10"/>
    <p:sldLayoutId id="2147483755" r:id="rId11"/>
    <p:sldLayoutId id="2147483747" r:id="rId12"/>
    <p:sldLayoutId id="2147483749" r:id="rId13"/>
    <p:sldLayoutId id="2147483748" r:id="rId14"/>
    <p:sldLayoutId id="2147483750" r:id="rId15"/>
    <p:sldLayoutId id="2147483751" r:id="rId16"/>
    <p:sldLayoutId id="2147483752" r:id="rId17"/>
    <p:sldLayoutId id="2147483753" r:id="rId18"/>
    <p:sldLayoutId id="2147483758" r:id="rId19"/>
    <p:sldLayoutId id="2147483759" r:id="rId20"/>
    <p:sldLayoutId id="2147483760" r:id="rId21"/>
    <p:sldLayoutId id="2147483761" r:id="rId22"/>
    <p:sldLayoutId id="2147483762" r:id="rId23"/>
    <p:sldLayoutId id="2147483763" r:id="rId24"/>
    <p:sldLayoutId id="2147483765" r:id="rId25"/>
    <p:sldLayoutId id="2147483766" r:id="rId26"/>
    <p:sldLayoutId id="2147483767" r:id="rId27"/>
    <p:sldLayoutId id="2147483768" r:id="rId28"/>
    <p:sldLayoutId id="2147483713" r:id="rId29"/>
    <p:sldLayoutId id="2147483769" r:id="rId30"/>
    <p:sldLayoutId id="2147483770" r:id="rId31"/>
    <p:sldLayoutId id="2147483771" r:id="rId32"/>
    <p:sldLayoutId id="2147483772" r:id="rId33"/>
    <p:sldLayoutId id="2147483779" r:id="rId34"/>
    <p:sldLayoutId id="2147483773" r:id="rId35"/>
    <p:sldLayoutId id="2147483774" r:id="rId36"/>
    <p:sldLayoutId id="2147483764" r:id="rId37"/>
    <p:sldLayoutId id="2147483815" r:id="rId38"/>
    <p:sldLayoutId id="2147483775" r:id="rId39"/>
    <p:sldLayoutId id="2147483714" r:id="rId40"/>
    <p:sldLayoutId id="2147483776" r:id="rId41"/>
    <p:sldLayoutId id="2147483777" r:id="rId42"/>
    <p:sldLayoutId id="2147483778" r:id="rId43"/>
    <p:sldLayoutId id="2147483780" r:id="rId44"/>
    <p:sldLayoutId id="2147483711" r:id="rId45"/>
    <p:sldLayoutId id="2147483716" r:id="rId4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1" i="0" kern="1200">
          <a:solidFill>
            <a:schemeClr val="accent4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SzPct val="100000"/>
        <a:buFont typeface="Courier New" panose="02070309020205020404" pitchFamily="49" charset="0"/>
        <a:buChar char="o"/>
        <a:defRPr sz="28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59436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4327E2-975C-2A46-AC48-3DD296E00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050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55F66-6FDE-2C47-8F28-99199C2FF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044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  <a:p>
            <a:pPr lvl="2"/>
            <a:r>
              <a:rPr lang="pt-PT" noProof="0"/>
              <a:t>Third level</a:t>
            </a:r>
          </a:p>
          <a:p>
            <a:pPr lvl="3"/>
            <a:r>
              <a:rPr lang="pt-PT" noProof="0"/>
              <a:t>Fourth level</a:t>
            </a:r>
          </a:p>
          <a:p>
            <a:pPr lvl="4"/>
            <a:r>
              <a:rPr lang="pt-PT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C0530-90ED-F248-922D-F636B91612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srgbClr val="00151E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C4172-3227-2448-BBEB-A4FCB25C41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srgbClr val="00151E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D5F3A-4B18-464A-B6CA-F247A46852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F53A4-1091-644E-BFE7-B6FDA85A5BF0}" type="slidenum">
              <a:rPr lang="en-US" smtClean="0">
                <a:solidFill>
                  <a:srgbClr val="00151E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151E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10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1" i="0" kern="1200">
          <a:solidFill>
            <a:schemeClr val="accent4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SzPct val="100000"/>
        <a:buFont typeface="Courier New" panose="02070309020205020404" pitchFamily="49" charset="0"/>
        <a:buChar char="o"/>
        <a:defRPr sz="28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59436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naconda.com/anacondaorg/user-guide/getting-started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6.xml"/><Relationship Id="rId6" Type="http://schemas.openxmlformats.org/officeDocument/2006/relationships/hyperlink" Target="https://education.github.com/git-cheat-sheet-education.pdf" TargetMode="External"/><Relationship Id="rId5" Type="http://schemas.openxmlformats.org/officeDocument/2006/relationships/hyperlink" Target="https://www.freecodecamp.org/portuguese/news/uma-introducao-ao-git-o-que-e-e-como-usa-lo/" TargetMode="External"/><Relationship Id="rId4" Type="http://schemas.openxmlformats.org/officeDocument/2006/relationships/hyperlink" Target="https://git-scm.com/doc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B70258-39BC-5249-9BFC-BA90A6CB9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53A4-1091-644E-BFE7-B6FDA85A5BF0}" type="slidenum">
              <a:rPr lang="en-US" smtClean="0"/>
              <a:t>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1949C4-D417-8942-95F1-5BBD287E25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flipH="1">
            <a:off x="-34246" y="-64562"/>
            <a:ext cx="12785467" cy="70749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740C80-E243-7C43-8A7C-7D4F04C1976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594160" y="368591"/>
            <a:ext cx="1688691" cy="612604"/>
          </a:xfrm>
          <a:prstGeom prst="rect">
            <a:avLst/>
          </a:prstGeom>
        </p:spPr>
      </p:pic>
      <p:sp>
        <p:nvSpPr>
          <p:cNvPr id="6" name="Retângulo 2">
            <a:extLst>
              <a:ext uri="{FF2B5EF4-FFF2-40B4-BE49-F238E27FC236}">
                <a16:creationId xmlns:a16="http://schemas.microsoft.com/office/drawing/2014/main" id="{C80C6A65-A9B1-564E-ABA9-F34AD5CE8585}"/>
              </a:ext>
            </a:extLst>
          </p:cNvPr>
          <p:cNvSpPr/>
          <p:nvPr/>
        </p:nvSpPr>
        <p:spPr>
          <a:xfrm rot="10800000">
            <a:off x="-34246" y="2465579"/>
            <a:ext cx="12785467" cy="4577477"/>
          </a:xfrm>
          <a:prstGeom prst="rect">
            <a:avLst/>
          </a:prstGeom>
          <a:gradFill>
            <a:gsLst>
              <a:gs pos="50400">
                <a:srgbClr val="101528">
                  <a:alpha val="50000"/>
                </a:srgbClr>
              </a:gs>
              <a:gs pos="5000">
                <a:srgbClr val="101528"/>
              </a:gs>
              <a:gs pos="95000">
                <a:srgbClr val="101528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" name="CaixaDeTexto 5">
            <a:extLst>
              <a:ext uri="{FF2B5EF4-FFF2-40B4-BE49-F238E27FC236}">
                <a16:creationId xmlns:a16="http://schemas.microsoft.com/office/drawing/2014/main" id="{75E59DB2-CDDA-614B-8530-6CC5CCA31D6F}"/>
              </a:ext>
            </a:extLst>
          </p:cNvPr>
          <p:cNvSpPr txBox="1"/>
          <p:nvPr/>
        </p:nvSpPr>
        <p:spPr>
          <a:xfrm>
            <a:off x="1135696" y="4349883"/>
            <a:ext cx="10153650" cy="9787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pt-PT" sz="4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Academia Closer – GIT</a:t>
            </a:r>
          </a:p>
          <a:p>
            <a:pPr>
              <a:lnSpc>
                <a:spcPct val="90000"/>
              </a:lnSpc>
            </a:pPr>
            <a:r>
              <a:rPr lang="pt-PT" sz="20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April 2024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6948B655-02A7-594A-91B8-5D2215B903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169" y="3429000"/>
            <a:ext cx="2472277" cy="13906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2E05E7-C83E-4BCE-9BB2-BB503BA7E92F}"/>
              </a:ext>
            </a:extLst>
          </p:cNvPr>
          <p:cNvSpPr txBox="1"/>
          <p:nvPr/>
        </p:nvSpPr>
        <p:spPr>
          <a:xfrm>
            <a:off x="4724400" y="320040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53202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2E6144-0407-4F41-B692-063CE5181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endParaRPr lang="en-US" b="1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endParaRPr lang="en-US" b="1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b="1" dirty="0">
                <a:solidFill>
                  <a:srgbClr val="E4222C"/>
                </a:solidFill>
                <a:latin typeface="Segoe UI"/>
                <a:cs typeface="Segoe UI"/>
              </a:rPr>
              <a:t>Terminologias DVCS</a:t>
            </a:r>
          </a:p>
        </p:txBody>
      </p:sp>
      <p:pic>
        <p:nvPicPr>
          <p:cNvPr id="4" name="Picture 3" descr="The lifecycle of the status of your files">
            <a:extLst>
              <a:ext uri="{FF2B5EF4-FFF2-40B4-BE49-F238E27FC236}">
                <a16:creationId xmlns:a16="http://schemas.microsoft.com/office/drawing/2014/main" id="{B54E871A-455B-481E-9AA0-18F4E5D65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50" y="1904432"/>
            <a:ext cx="1054869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EBBED9D-D4C4-1677-21A7-B501CA3D2B34}"/>
              </a:ext>
            </a:extLst>
          </p:cNvPr>
          <p:cNvSpPr/>
          <p:nvPr/>
        </p:nvSpPr>
        <p:spPr>
          <a:xfrm>
            <a:off x="796952" y="2028092"/>
            <a:ext cx="1746956" cy="316523"/>
          </a:xfrm>
          <a:prstGeom prst="roundRect">
            <a:avLst/>
          </a:prstGeom>
          <a:solidFill>
            <a:srgbClr val="EFEFE7"/>
          </a:solidFill>
          <a:ln>
            <a:solidFill>
              <a:srgbClr val="EFEF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Não monitorizados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02AFEF4-EDD1-8D1B-F2A7-91FFF75ED379}"/>
              </a:ext>
            </a:extLst>
          </p:cNvPr>
          <p:cNvSpPr/>
          <p:nvPr/>
        </p:nvSpPr>
        <p:spPr>
          <a:xfrm>
            <a:off x="3704276" y="2054712"/>
            <a:ext cx="1746956" cy="316523"/>
          </a:xfrm>
          <a:prstGeom prst="roundRect">
            <a:avLst/>
          </a:prstGeom>
          <a:solidFill>
            <a:srgbClr val="00909A"/>
          </a:solidFill>
          <a:ln>
            <a:solidFill>
              <a:srgbClr val="00909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Não modificados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2CF818E-0EC0-F5B3-349F-C79508716323}"/>
              </a:ext>
            </a:extLst>
          </p:cNvPr>
          <p:cNvSpPr/>
          <p:nvPr/>
        </p:nvSpPr>
        <p:spPr>
          <a:xfrm>
            <a:off x="6591728" y="2079212"/>
            <a:ext cx="1746956" cy="316523"/>
          </a:xfrm>
          <a:prstGeom prst="roundRect">
            <a:avLst/>
          </a:prstGeom>
          <a:solidFill>
            <a:srgbClr val="CD9F00"/>
          </a:solidFill>
          <a:ln>
            <a:solidFill>
              <a:srgbClr val="CD9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Modificados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5066AFE-2131-6E98-AAE2-14D56AB4A284}"/>
              </a:ext>
            </a:extLst>
          </p:cNvPr>
          <p:cNvSpPr/>
          <p:nvPr/>
        </p:nvSpPr>
        <p:spPr>
          <a:xfrm>
            <a:off x="9392825" y="2079212"/>
            <a:ext cx="1746956" cy="316523"/>
          </a:xfrm>
          <a:prstGeom prst="roundRect">
            <a:avLst/>
          </a:prstGeom>
          <a:solidFill>
            <a:srgbClr val="F44D27"/>
          </a:solidFill>
          <a:ln>
            <a:solidFill>
              <a:srgbClr val="F54D2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Monitorizados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189B884-6E03-58E6-EF26-C630939E8F71}"/>
              </a:ext>
            </a:extLst>
          </p:cNvPr>
          <p:cNvSpPr/>
          <p:nvPr/>
        </p:nvSpPr>
        <p:spPr>
          <a:xfrm>
            <a:off x="1793196" y="3079680"/>
            <a:ext cx="2169203" cy="316523"/>
          </a:xfrm>
          <a:prstGeom prst="roundRect">
            <a:avLst/>
          </a:prstGeom>
          <a:solidFill>
            <a:srgbClr val="8F8981"/>
          </a:solidFill>
          <a:ln>
            <a:solidFill>
              <a:srgbClr val="8F89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Adicionar ficheiros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92F1ACF-6291-A9C0-16B4-452DE77CAF4B}"/>
              </a:ext>
            </a:extLst>
          </p:cNvPr>
          <p:cNvSpPr/>
          <p:nvPr/>
        </p:nvSpPr>
        <p:spPr>
          <a:xfrm>
            <a:off x="4624647" y="3901602"/>
            <a:ext cx="2013974" cy="316523"/>
          </a:xfrm>
          <a:prstGeom prst="roundRect">
            <a:avLst/>
          </a:prstGeom>
          <a:solidFill>
            <a:srgbClr val="8F8981"/>
          </a:solidFill>
          <a:ln>
            <a:solidFill>
              <a:srgbClr val="8F89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Editar ficheiros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F5BD30A-05F5-3E87-9D7E-284DF0DAF78E}"/>
              </a:ext>
            </a:extLst>
          </p:cNvPr>
          <p:cNvSpPr/>
          <p:nvPr/>
        </p:nvSpPr>
        <p:spPr>
          <a:xfrm>
            <a:off x="2412124" y="4887975"/>
            <a:ext cx="2169203" cy="316523"/>
          </a:xfrm>
          <a:prstGeom prst="roundRect">
            <a:avLst/>
          </a:prstGeom>
          <a:solidFill>
            <a:srgbClr val="8F8981"/>
          </a:solidFill>
          <a:ln>
            <a:solidFill>
              <a:srgbClr val="8F89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Remover ficheiros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214BFCD-A41F-D000-B312-E06E2A6317E3}"/>
              </a:ext>
            </a:extLst>
          </p:cNvPr>
          <p:cNvSpPr/>
          <p:nvPr/>
        </p:nvSpPr>
        <p:spPr>
          <a:xfrm>
            <a:off x="7465206" y="4380205"/>
            <a:ext cx="2276671" cy="316523"/>
          </a:xfrm>
          <a:prstGeom prst="roundRect">
            <a:avLst/>
          </a:prstGeom>
          <a:solidFill>
            <a:srgbClr val="8F8981"/>
          </a:solidFill>
          <a:ln>
            <a:solidFill>
              <a:srgbClr val="8F89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Monitorizar ficheiros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D0B22B3-AA02-0343-536E-53477740FC53}"/>
              </a:ext>
            </a:extLst>
          </p:cNvPr>
          <p:cNvSpPr/>
          <p:nvPr/>
        </p:nvSpPr>
        <p:spPr>
          <a:xfrm>
            <a:off x="5263661" y="5554007"/>
            <a:ext cx="4677507" cy="316523"/>
          </a:xfrm>
          <a:prstGeom prst="roundRect">
            <a:avLst/>
          </a:prstGeom>
          <a:solidFill>
            <a:srgbClr val="8F8981"/>
          </a:solidFill>
          <a:ln>
            <a:solidFill>
              <a:srgbClr val="8F89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Adicionar ficheiros ao repositório local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548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2E6144-0407-4F41-B692-063CE5181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endParaRPr lang="en-US" b="1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endParaRPr lang="en-US" b="1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b="1" dirty="0">
                <a:solidFill>
                  <a:srgbClr val="E4222C"/>
                </a:solidFill>
                <a:latin typeface="Segoe UI"/>
                <a:cs typeface="Segoe UI"/>
              </a:rPr>
              <a:t>Terminologias DVCS (em Inglês)</a:t>
            </a:r>
          </a:p>
        </p:txBody>
      </p:sp>
      <p:pic>
        <p:nvPicPr>
          <p:cNvPr id="4" name="Picture 3" descr="The lifecycle of the status of your files">
            <a:extLst>
              <a:ext uri="{FF2B5EF4-FFF2-40B4-BE49-F238E27FC236}">
                <a16:creationId xmlns:a16="http://schemas.microsoft.com/office/drawing/2014/main" id="{B54E871A-455B-481E-9AA0-18F4E5D65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50" y="1904432"/>
            <a:ext cx="1054869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208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2E6144-0407-4F41-B692-063CE5181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77500" lnSpcReduction="20000"/>
          </a:bodyPr>
          <a:lstStyle/>
          <a:p>
            <a:pPr marL="0" indent="0" fontAlgn="base">
              <a:buNone/>
            </a:pPr>
            <a:r>
              <a:rPr lang="en-US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Adicionar</a:t>
            </a: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(</a:t>
            </a:r>
            <a:r>
              <a:rPr lang="en-US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Add</a:t>
            </a: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marL="0" indent="0" fontAlgn="base">
              <a:buNone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Move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os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ficheiros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para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áre</a:t>
            </a:r>
            <a:r>
              <a:rPr lang="en-US" dirty="0" err="1"/>
              <a:t>a</a:t>
            </a:r>
            <a:r>
              <a:rPr lang="en-US" dirty="0"/>
              <a:t> de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staging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pPr fontAlgn="base"/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fontAlgn="base">
              <a:buNone/>
            </a:pPr>
            <a:r>
              <a:rPr lang="en-US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Commit</a:t>
            </a:r>
          </a:p>
          <a:p>
            <a:pPr marL="0" indent="0" fontAlgn="base">
              <a:buNone/>
            </a:pP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Comando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para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guardar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as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alterações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“staged” no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repositório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local.</a:t>
            </a:r>
          </a:p>
          <a:p>
            <a:pPr marL="0" indent="0" fontAlgn="base">
              <a:buNone/>
            </a:pPr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fontAlgn="base">
              <a:buNone/>
            </a:pPr>
            <a:r>
              <a:rPr lang="en-US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Empurrar</a:t>
            </a: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(</a:t>
            </a:r>
            <a:r>
              <a:rPr lang="en-US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Push</a:t>
            </a: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marL="0" indent="0" fontAlgn="base">
              <a:buNone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“Envia” as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alterações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locais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para um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repositório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remoto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pPr marL="0" indent="0" fontAlgn="base">
              <a:buNone/>
            </a:pPr>
            <a:r>
              <a:rPr lang="en-US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Puxar</a:t>
            </a: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(</a:t>
            </a:r>
            <a:r>
              <a:rPr lang="en-US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Pull</a:t>
            </a: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marL="0" indent="0" fontAlgn="base">
              <a:buNone/>
            </a:pP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Permite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“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puxar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” as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alterações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/>
              <a:t>do </a:t>
            </a:r>
            <a:r>
              <a:rPr lang="en-US" dirty="0" err="1"/>
              <a:t>repositório</a:t>
            </a:r>
            <a:r>
              <a:rPr lang="en-US" dirty="0"/>
              <a:t> </a:t>
            </a:r>
            <a:r>
              <a:rPr lang="en-US" dirty="0" err="1"/>
              <a:t>remoto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pPr marL="0" indent="0" fontAlgn="base">
              <a:buNone/>
            </a:pPr>
            <a:endParaRPr lang="en-US" b="1" i="0" dirty="0"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fontAlgn="base">
              <a:buNone/>
            </a:pPr>
            <a:r>
              <a:rPr lang="en-US" b="1" i="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Clonar</a:t>
            </a:r>
            <a:r>
              <a:rPr lang="en-US" b="1" i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(</a:t>
            </a:r>
            <a:r>
              <a:rPr lang="en-US" b="1" i="1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Clone</a:t>
            </a:r>
            <a:r>
              <a:rPr lang="en-US" b="1" i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marL="0" indent="0" fontAlgn="base">
              <a:buNone/>
            </a:pPr>
            <a:r>
              <a:rPr lang="en-US" b="0" i="0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Cria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uma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cópia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do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repositório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 Ú</a:t>
            </a:r>
            <a:r>
              <a:rPr lang="pt-BR" b="0" i="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til para quando se quer obter uma cópia local de um repositório para começar a trabalhar num projeto. Normalmente, copia todo o histórico de commits, branches e tags do repositório remoto.</a:t>
            </a:r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b="1" dirty="0">
                <a:solidFill>
                  <a:srgbClr val="E4222C"/>
                </a:solidFill>
                <a:latin typeface="Segoe UI"/>
                <a:cs typeface="Segoe UI"/>
              </a:rPr>
              <a:t>Terminologias DVCS</a:t>
            </a:r>
          </a:p>
        </p:txBody>
      </p:sp>
    </p:spTree>
    <p:extLst>
      <p:ext uri="{BB962C8B-B14F-4D97-AF65-F5344CB8AC3E}">
        <p14:creationId xmlns:p14="http://schemas.microsoft.com/office/powerpoint/2010/main" val="1944309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2E6144-0407-4F41-B692-063CE5181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marL="0" indent="0" fontAlgn="base">
              <a:buNone/>
            </a:pP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Status</a:t>
            </a:r>
          </a:p>
          <a:p>
            <a:pPr marL="0" indent="0" fontAlgn="base">
              <a:buNone/>
            </a:pPr>
            <a:r>
              <a:rPr lang="en-US" b="0" i="0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Permite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saber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quais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foram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os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ficheiros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que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foram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modificados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quais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estão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na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área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US" b="0" i="1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staging </a:t>
            </a:r>
            <a:r>
              <a:rPr lang="en-US" b="0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ou</a:t>
            </a:r>
            <a:r>
              <a:rPr lang="en-US" b="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não</a:t>
            </a:r>
            <a:r>
              <a:rPr lang="en-US" b="0" i="1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pPr marL="0" indent="0" fontAlgn="base">
              <a:buNone/>
            </a:pPr>
            <a:endParaRPr lang="en-US" dirty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fontAlgn="base">
              <a:buNone/>
            </a:pP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Log </a:t>
            </a:r>
          </a:p>
          <a:p>
            <a:pPr marL="0" indent="0" fontAlgn="base">
              <a:buNone/>
            </a:pP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Permite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ver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todos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os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commits que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foram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feitos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até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ao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momento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pPr fontAlgn="base"/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b="1" dirty="0">
                <a:solidFill>
                  <a:srgbClr val="E4222C"/>
                </a:solidFill>
                <a:latin typeface="Segoe UI"/>
                <a:cs typeface="Segoe UI"/>
              </a:rPr>
              <a:t>Status e Log</a:t>
            </a:r>
          </a:p>
        </p:txBody>
      </p:sp>
    </p:spTree>
    <p:extLst>
      <p:ext uri="{BB962C8B-B14F-4D97-AF65-F5344CB8AC3E}">
        <p14:creationId xmlns:p14="http://schemas.microsoft.com/office/powerpoint/2010/main" val="3753301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2E6144-0407-4F41-B692-063CE5181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 fontScale="70000" lnSpcReduction="20000"/>
          </a:bodyPr>
          <a:lstStyle/>
          <a:p>
            <a:pPr marL="0" indent="0" fontAlgn="base">
              <a:buNone/>
            </a:pP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Ramos (</a:t>
            </a:r>
            <a:r>
              <a:rPr lang="en-US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Branch</a:t>
            </a: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marL="0" indent="0" fontAlgn="base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São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usados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para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criar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uma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nova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linha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desenvolvimento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 Por default,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quando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se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cria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um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repositório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, é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criado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um “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ramo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mestre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” (</a:t>
            </a:r>
            <a:r>
              <a:rPr lang="en-US" b="0" i="1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master branch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) mas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podem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-se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criar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ramos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adicionais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com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nomes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pré-definidos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pelo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programador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0" indent="0" fontAlgn="base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As boas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práticas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ditam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que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deve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ser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criado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um “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ramo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” sempre que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existe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necessidade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de se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criar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uma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nova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função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no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código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(</a:t>
            </a:r>
            <a:r>
              <a:rPr lang="en-US" b="0" i="1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feature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)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ou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para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corrigir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erros</a:t>
            </a:r>
            <a:r>
              <a:rPr lang="en-US" dirty="0">
                <a:solidFill>
                  <a:srgbClr val="000000"/>
                </a:solidFill>
              </a:rPr>
              <a:t> (</a:t>
            </a:r>
            <a:r>
              <a:rPr lang="en-US" dirty="0" err="1">
                <a:solidFill>
                  <a:srgbClr val="000000"/>
                </a:solidFill>
              </a:rPr>
              <a:t>ou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bugs</a:t>
            </a:r>
            <a:r>
              <a:rPr lang="en-US" dirty="0">
                <a:solidFill>
                  <a:srgbClr val="000000"/>
                </a:solidFill>
              </a:rPr>
              <a:t>) num </a:t>
            </a:r>
            <a:r>
              <a:rPr lang="en-US" dirty="0" err="1">
                <a:solidFill>
                  <a:srgbClr val="000000"/>
                </a:solidFill>
              </a:rPr>
              <a:t>código</a:t>
            </a:r>
            <a:r>
              <a:rPr lang="en-US" dirty="0">
                <a:solidFill>
                  <a:srgbClr val="000000"/>
                </a:solidFill>
              </a:rPr>
              <a:t> que </a:t>
            </a:r>
            <a:r>
              <a:rPr lang="en-US" dirty="0" err="1">
                <a:solidFill>
                  <a:srgbClr val="000000"/>
                </a:solidFill>
              </a:rPr>
              <a:t>já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existe</a:t>
            </a:r>
            <a:r>
              <a:rPr lang="en-US" dirty="0">
                <a:solidFill>
                  <a:srgbClr val="000000"/>
                </a:solidFill>
              </a:rPr>
              <a:t>.</a:t>
            </a:r>
            <a:endParaRPr lang="en-US" b="0" i="0" dirty="0">
              <a:solidFill>
                <a:srgbClr val="000000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fontAlgn="base">
              <a:buNone/>
            </a:pPr>
            <a:endParaRPr lang="en-US" dirty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fontAlgn="base">
              <a:buNone/>
            </a:pPr>
            <a:r>
              <a:rPr lang="en-US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Fundir</a:t>
            </a: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(</a:t>
            </a:r>
            <a:r>
              <a:rPr lang="en-US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Merge</a:t>
            </a: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) </a:t>
            </a:r>
          </a:p>
          <a:p>
            <a:pPr marL="0" indent="0" fontAlgn="base">
              <a:buNone/>
            </a:pP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integrar</a:t>
            </a:r>
            <a:r>
              <a:rPr lang="en-US" dirty="0"/>
              <a:t> </a:t>
            </a:r>
            <a:r>
              <a:rPr lang="en-US" dirty="0" err="1"/>
              <a:t>ramos</a:t>
            </a:r>
            <a:r>
              <a:rPr lang="en-US" dirty="0"/>
              <a:t> (um </a:t>
            </a:r>
            <a:r>
              <a:rPr lang="en-US" dirty="0" err="1"/>
              <a:t>ramo</a:t>
            </a:r>
            <a:r>
              <a:rPr lang="en-US" dirty="0"/>
              <a:t> </a:t>
            </a:r>
            <a:r>
              <a:rPr lang="en-US" dirty="0" err="1"/>
              <a:t>noutro</a:t>
            </a:r>
            <a:r>
              <a:rPr lang="en-US" dirty="0"/>
              <a:t>)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Normalmente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depois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de se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cria</a:t>
            </a:r>
            <a:r>
              <a:rPr lang="en-US" dirty="0" err="1"/>
              <a:t>r</a:t>
            </a:r>
            <a:r>
              <a:rPr lang="en-US" dirty="0"/>
              <a:t> um </a:t>
            </a:r>
            <a:r>
              <a:rPr lang="en-US" dirty="0" err="1"/>
              <a:t>ramo</a:t>
            </a:r>
            <a:r>
              <a:rPr lang="en-US" dirty="0"/>
              <a:t> é </a:t>
            </a:r>
            <a:r>
              <a:rPr lang="en-US" dirty="0" err="1"/>
              <a:t>preciso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o branch (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concluído</a:t>
            </a:r>
            <a:r>
              <a:rPr lang="en-US" dirty="0"/>
              <a:t> e </a:t>
            </a:r>
            <a:r>
              <a:rPr lang="en-US" dirty="0" err="1"/>
              <a:t>estável</a:t>
            </a:r>
            <a:r>
              <a:rPr lang="en-US" dirty="0"/>
              <a:t>) para o </a:t>
            </a:r>
            <a:r>
              <a:rPr lang="en-US" dirty="0" err="1"/>
              <a:t>ramo</a:t>
            </a:r>
            <a:r>
              <a:rPr lang="en-US" dirty="0"/>
              <a:t> principal (master branch)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pPr fontAlgn="base"/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b="1" dirty="0">
                <a:solidFill>
                  <a:srgbClr val="E4222C"/>
                </a:solidFill>
                <a:latin typeface="Segoe UI"/>
                <a:cs typeface="Segoe UI"/>
              </a:rPr>
              <a:t>Branch e Merge</a:t>
            </a:r>
          </a:p>
        </p:txBody>
      </p:sp>
    </p:spTree>
    <p:extLst>
      <p:ext uri="{BB962C8B-B14F-4D97-AF65-F5344CB8AC3E}">
        <p14:creationId xmlns:p14="http://schemas.microsoft.com/office/powerpoint/2010/main" val="1889966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b="1" dirty="0">
                <a:solidFill>
                  <a:srgbClr val="E4222C"/>
                </a:solidFill>
                <a:latin typeface="Segoe UI"/>
                <a:cs typeface="Segoe UI"/>
              </a:rPr>
              <a:t>Branch e Merge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06A095C-870E-43B8-B992-955FA0D6C62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125" y="1825625"/>
            <a:ext cx="7713310" cy="397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DE333E0-A858-B50F-AD78-794D908622B3}"/>
              </a:ext>
            </a:extLst>
          </p:cNvPr>
          <p:cNvSpPr/>
          <p:nvPr/>
        </p:nvSpPr>
        <p:spPr>
          <a:xfrm>
            <a:off x="2696308" y="4138246"/>
            <a:ext cx="1887415" cy="1043354"/>
          </a:xfrm>
          <a:prstGeom prst="rect">
            <a:avLst/>
          </a:prstGeom>
          <a:solidFill>
            <a:srgbClr val="B3E3FF"/>
          </a:solidFill>
          <a:ln w="57150"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tx2"/>
                </a:solidFill>
              </a:rPr>
              <a:t>Base comum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3F2F69-2100-5D2B-5876-66D5BDBCC0F3}"/>
              </a:ext>
            </a:extLst>
          </p:cNvPr>
          <p:cNvSpPr/>
          <p:nvPr/>
        </p:nvSpPr>
        <p:spPr>
          <a:xfrm>
            <a:off x="6652848" y="5052646"/>
            <a:ext cx="1887415" cy="1043354"/>
          </a:xfrm>
          <a:prstGeom prst="rect">
            <a:avLst/>
          </a:prstGeom>
          <a:solidFill>
            <a:srgbClr val="4ED1A1"/>
          </a:solidFill>
          <a:ln w="57150"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tx2"/>
                </a:solidFill>
              </a:rPr>
              <a:t>Fim do ramo criado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324A2B-B1D4-A71B-3801-E9BC68FC287F}"/>
              </a:ext>
            </a:extLst>
          </p:cNvPr>
          <p:cNvSpPr/>
          <p:nvPr/>
        </p:nvSpPr>
        <p:spPr>
          <a:xfrm>
            <a:off x="5556739" y="1531890"/>
            <a:ext cx="1887415" cy="1043354"/>
          </a:xfrm>
          <a:prstGeom prst="rect">
            <a:avLst/>
          </a:prstGeom>
          <a:solidFill>
            <a:srgbClr val="B3E3FF"/>
          </a:solidFill>
          <a:ln w="57150"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tx2"/>
                </a:solidFill>
              </a:rPr>
              <a:t>Fim do ramo principal (mestre)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024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2E6144-0407-4F41-B692-063CE5181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fontAlgn="base"/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b="1" dirty="0">
                <a:solidFill>
                  <a:srgbClr val="E4222C"/>
                </a:solidFill>
                <a:latin typeface="Segoe UI"/>
                <a:cs typeface="Segoe UI"/>
              </a:rPr>
              <a:t>Branch e Merge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DDD84C-EC94-4C1D-9B08-CE4E4D374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800" y="1213907"/>
            <a:ext cx="8906933" cy="509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697EA7E-F31F-05DB-EF70-9054FC11CA01}"/>
              </a:ext>
            </a:extLst>
          </p:cNvPr>
          <p:cNvSpPr/>
          <p:nvPr/>
        </p:nvSpPr>
        <p:spPr>
          <a:xfrm>
            <a:off x="2332895" y="4513382"/>
            <a:ext cx="1887415" cy="1043354"/>
          </a:xfrm>
          <a:prstGeom prst="rect">
            <a:avLst/>
          </a:prstGeom>
          <a:solidFill>
            <a:srgbClr val="B3E3FF"/>
          </a:solidFill>
          <a:ln w="57150"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tx2"/>
                </a:solidFill>
              </a:rPr>
              <a:t>Base comum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8E5781-428C-49A2-C5E2-70C088083AF7}"/>
              </a:ext>
            </a:extLst>
          </p:cNvPr>
          <p:cNvSpPr/>
          <p:nvPr/>
        </p:nvSpPr>
        <p:spPr>
          <a:xfrm>
            <a:off x="6160482" y="5427782"/>
            <a:ext cx="1887415" cy="1043354"/>
          </a:xfrm>
          <a:prstGeom prst="rect">
            <a:avLst/>
          </a:prstGeom>
          <a:solidFill>
            <a:srgbClr val="4ED1A1"/>
          </a:solidFill>
          <a:ln w="57150"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tx2"/>
                </a:solidFill>
              </a:rPr>
              <a:t>Fim do ramo criado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FFF58C-F1AD-2431-2A6A-E9023577BB75}"/>
              </a:ext>
            </a:extLst>
          </p:cNvPr>
          <p:cNvSpPr/>
          <p:nvPr/>
        </p:nvSpPr>
        <p:spPr>
          <a:xfrm>
            <a:off x="5119727" y="1935732"/>
            <a:ext cx="1887415" cy="1043354"/>
          </a:xfrm>
          <a:prstGeom prst="rect">
            <a:avLst/>
          </a:prstGeom>
          <a:solidFill>
            <a:srgbClr val="B3E3FF"/>
          </a:solidFill>
          <a:ln w="57150"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tx2"/>
                </a:solidFill>
              </a:rPr>
              <a:t>Fim do ramo principal (mestre)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10F564-B9F5-818A-D8D0-BC8AE1DEA9F5}"/>
              </a:ext>
            </a:extLst>
          </p:cNvPr>
          <p:cNvSpPr/>
          <p:nvPr/>
        </p:nvSpPr>
        <p:spPr>
          <a:xfrm>
            <a:off x="7755465" y="1935732"/>
            <a:ext cx="1887415" cy="1043354"/>
          </a:xfrm>
          <a:prstGeom prst="rect">
            <a:avLst/>
          </a:prstGeom>
          <a:solidFill>
            <a:srgbClr val="B3E3FF"/>
          </a:solidFill>
          <a:ln w="57150"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tx2"/>
                </a:solidFill>
              </a:rPr>
              <a:t>Novo merge commit (para o ramo principal)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722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2E6144-0407-4F41-B692-063CE5181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fontAlgn="base"/>
            <a:endParaRPr lang="en-US" b="1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endParaRPr lang="en-US" b="1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b="1" dirty="0">
                <a:solidFill>
                  <a:srgbClr val="E4222C"/>
                </a:solidFill>
                <a:latin typeface="Segoe UI"/>
                <a:cs typeface="Segoe UI"/>
              </a:rPr>
              <a:t>Branch e Merge</a:t>
            </a:r>
          </a:p>
        </p:txBody>
      </p:sp>
      <p:pic>
        <p:nvPicPr>
          <p:cNvPr id="4" name="Picture 3" descr="Read Git Flow | Leanpub">
            <a:extLst>
              <a:ext uri="{FF2B5EF4-FFF2-40B4-BE49-F238E27FC236}">
                <a16:creationId xmlns:a16="http://schemas.microsoft.com/office/drawing/2014/main" id="{E02BDC20-F4F9-4151-93D7-3DF34C7D4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167" y="2057047"/>
            <a:ext cx="8645635" cy="377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160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2E6144-0407-4F41-B692-063CE5181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 fontScale="85000" lnSpcReduction="10000"/>
          </a:bodyPr>
          <a:lstStyle/>
          <a:p>
            <a:pPr marL="0" indent="0" algn="just" fontAlgn="base">
              <a:buNone/>
            </a:pPr>
            <a:r>
              <a:rPr lang="en-US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Conflito</a:t>
            </a: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(</a:t>
            </a:r>
            <a:r>
              <a:rPr lang="en-US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Conflict</a:t>
            </a: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) </a:t>
            </a:r>
          </a:p>
          <a:p>
            <a:pPr marL="0" indent="0" algn="just" fontAlgn="base">
              <a:buNone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Por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vezes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quando</a:t>
            </a: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se </a:t>
            </a:r>
            <a:r>
              <a:rPr lang="en-US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faz</a:t>
            </a: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merge</a:t>
            </a: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ocorrem</a:t>
            </a: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conflitos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Isto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acontece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quando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uma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parte</a:t>
            </a: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do </a:t>
            </a:r>
            <a:r>
              <a:rPr lang="en-US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código</a:t>
            </a: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é </a:t>
            </a:r>
            <a:r>
              <a:rPr lang="en-US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alterada</a:t>
            </a: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nos</a:t>
            </a: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dois</a:t>
            </a: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ramos</a:t>
            </a: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que </a:t>
            </a:r>
            <a:r>
              <a:rPr lang="en-US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foram</a:t>
            </a: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unidos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. O Git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consegue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resolver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este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problema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automaticamente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e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requere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intervenção</a:t>
            </a: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por</a:t>
            </a: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parte</a:t>
            </a: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do </a:t>
            </a:r>
            <a:r>
              <a:rPr lang="en-US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utilizador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pPr marL="285750" indent="-285750" algn="just" fontAlgn="base">
              <a:buFont typeface="Wingdings" panose="05000000000000000000" pitchFamily="2" charset="2"/>
              <a:buChar char="Ø"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just" fontAlgn="base">
              <a:buNone/>
            </a:pPr>
            <a:r>
              <a:rPr lang="en-US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Saída</a:t>
            </a: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(Checkout)</a:t>
            </a:r>
          </a:p>
          <a:p>
            <a:pPr marL="0" indent="0" algn="just" fontAlgn="base">
              <a:buNone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Este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comando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serve para </a:t>
            </a: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mudar de “</a:t>
            </a:r>
            <a:r>
              <a:rPr lang="en-US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ramos</a:t>
            </a: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” (</a:t>
            </a:r>
            <a:r>
              <a:rPr lang="en-US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branches</a:t>
            </a: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).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Quando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se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muda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ramo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os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ficheiros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são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atualizados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para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os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ficheiros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que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existem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naquele</a:t>
            </a:r>
            <a:r>
              <a:rPr lang="en-US" dirty="0"/>
              <a:t> </a:t>
            </a:r>
            <a:r>
              <a:rPr lang="en-US" dirty="0" err="1"/>
              <a:t>ramo</a:t>
            </a:r>
            <a:r>
              <a:rPr lang="en-US" dirty="0"/>
              <a:t>.</a:t>
            </a:r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 algn="just" fontAlgn="base">
              <a:buFont typeface="Wingdings" panose="05000000000000000000" pitchFamily="2" charset="2"/>
              <a:buChar char="Ø"/>
            </a:pPr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b="1" dirty="0">
                <a:solidFill>
                  <a:srgbClr val="E4222C"/>
                </a:solidFill>
                <a:latin typeface="Segoe UI"/>
                <a:cs typeface="Segoe UI"/>
              </a:rPr>
              <a:t>Branch e Merge</a:t>
            </a:r>
          </a:p>
        </p:txBody>
      </p:sp>
    </p:spTree>
    <p:extLst>
      <p:ext uri="{BB962C8B-B14F-4D97-AF65-F5344CB8AC3E}">
        <p14:creationId xmlns:p14="http://schemas.microsoft.com/office/powerpoint/2010/main" val="4053628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GitHub Logo - Significado, História e PNG">
            <a:extLst>
              <a:ext uri="{FF2B5EF4-FFF2-40B4-BE49-F238E27FC236}">
                <a16:creationId xmlns:a16="http://schemas.microsoft.com/office/drawing/2014/main" id="{DE2CA16C-7CB8-4AA2-9A37-EED6522DAD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2" r="15920"/>
          <a:stretch/>
        </p:blipFill>
        <p:spPr bwMode="auto">
          <a:xfrm>
            <a:off x="495300" y="2513342"/>
            <a:ext cx="2638425" cy="213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ress kit | GitLab">
            <a:extLst>
              <a:ext uri="{FF2B5EF4-FFF2-40B4-BE49-F238E27FC236}">
                <a16:creationId xmlns:a16="http://schemas.microsoft.com/office/drawing/2014/main" id="{02D8F1E7-7F86-47B7-A73C-9B25EDDB5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29026" y="2741193"/>
            <a:ext cx="3797536" cy="168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itbucket | The Git solution for professional teams">
            <a:extLst>
              <a:ext uri="{FF2B5EF4-FFF2-40B4-BE49-F238E27FC236}">
                <a16:creationId xmlns:a16="http://schemas.microsoft.com/office/drawing/2014/main" id="{CBB0BD01-9169-42D8-B0FC-B05075FC2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60053" y="3306077"/>
            <a:ext cx="3797536" cy="55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1B040-5237-4A3B-A0BA-34DCACEBA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CA26747-8305-48E9-B811-81F74861E943}" type="slidenum">
              <a:rPr lang="en-US" sz="1200" smtClean="0"/>
              <a:pPr>
                <a:spcAft>
                  <a:spcPts val="600"/>
                </a:spcAft>
              </a:pPr>
              <a:t>19</a:t>
            </a:fld>
            <a:endParaRPr lang="en-US" sz="1200"/>
          </a:p>
        </p:txBody>
      </p:sp>
      <p:sp>
        <p:nvSpPr>
          <p:cNvPr id="6" name="AutoShape 16" descr="Apache Subversion">
            <a:extLst>
              <a:ext uri="{FF2B5EF4-FFF2-40B4-BE49-F238E27FC236}">
                <a16:creationId xmlns:a16="http://schemas.microsoft.com/office/drawing/2014/main" id="{4CCBAC56-61A5-487D-9881-1EB7F581DD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2000539-CA05-4496-A20D-604D754E0813}"/>
              </a:ext>
            </a:extLst>
          </p:cNvPr>
          <p:cNvSpPr txBox="1">
            <a:spLocks/>
          </p:cNvSpPr>
          <p:nvPr/>
        </p:nvSpPr>
        <p:spPr>
          <a:xfrm>
            <a:off x="830050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i="0" kern="1200">
                <a:solidFill>
                  <a:schemeClr val="accent4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Repositórios Git Comuns</a:t>
            </a:r>
          </a:p>
        </p:txBody>
      </p:sp>
    </p:spTree>
    <p:extLst>
      <p:ext uri="{BB962C8B-B14F-4D97-AF65-F5344CB8AC3E}">
        <p14:creationId xmlns:p14="http://schemas.microsoft.com/office/powerpoint/2010/main" val="698741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C4FDBE2-32F7-4AC4-A40C-C51C65B1D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151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E2B33195-5BCA-4BB7-A82D-67395226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65E477-33AE-8C4C-865C-65083DF2C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817" y="1370171"/>
            <a:ext cx="442555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dirty="0">
                <a:latin typeface="+mj-lt"/>
                <a:cs typeface="+mj-cs"/>
              </a:rPr>
              <a:t>IDEs e Git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F8AD9F3-9AF6-494F-83A3-2F6775639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5976" y="2130090"/>
            <a:ext cx="457824" cy="4454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1156773-3FB3-46D9-9F87-821287404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13872" y="3116072"/>
            <a:ext cx="4378128" cy="3741928"/>
          </a:xfrm>
          <a:custGeom>
            <a:avLst/>
            <a:gdLst>
              <a:gd name="connsiteX0" fmla="*/ 2605183 w 4378128"/>
              <a:gd name="connsiteY0" fmla="*/ 0 h 3741928"/>
              <a:gd name="connsiteX1" fmla="*/ 4262321 w 4378128"/>
              <a:gd name="connsiteY1" fmla="*/ 594897 h 3741928"/>
              <a:gd name="connsiteX2" fmla="*/ 4378128 w 4378128"/>
              <a:gd name="connsiteY2" fmla="*/ 700149 h 3741928"/>
              <a:gd name="connsiteX3" fmla="*/ 4378128 w 4378128"/>
              <a:gd name="connsiteY3" fmla="*/ 3741928 h 3741928"/>
              <a:gd name="connsiteX4" fmla="*/ 263831 w 4378128"/>
              <a:gd name="connsiteY4" fmla="*/ 3741928 h 3741928"/>
              <a:gd name="connsiteX5" fmla="*/ 204729 w 4378128"/>
              <a:gd name="connsiteY5" fmla="*/ 3619238 h 3741928"/>
              <a:gd name="connsiteX6" fmla="*/ 0 w 4378128"/>
              <a:gd name="connsiteY6" fmla="*/ 2605183 h 3741928"/>
              <a:gd name="connsiteX7" fmla="*/ 2605183 w 4378128"/>
              <a:gd name="connsiteY7" fmla="*/ 0 h 3741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78128" h="3741928">
                <a:moveTo>
                  <a:pt x="2605183" y="0"/>
                </a:moveTo>
                <a:cubicBezTo>
                  <a:pt x="3234659" y="0"/>
                  <a:pt x="3811992" y="223253"/>
                  <a:pt x="4262321" y="594897"/>
                </a:cubicBezTo>
                <a:lnTo>
                  <a:pt x="4378128" y="700149"/>
                </a:lnTo>
                <a:lnTo>
                  <a:pt x="4378128" y="3741928"/>
                </a:lnTo>
                <a:lnTo>
                  <a:pt x="263831" y="3741928"/>
                </a:lnTo>
                <a:lnTo>
                  <a:pt x="204729" y="3619238"/>
                </a:lnTo>
                <a:cubicBezTo>
                  <a:pt x="72899" y="3307558"/>
                  <a:pt x="0" y="2964884"/>
                  <a:pt x="0" y="2605183"/>
                </a:cubicBezTo>
                <a:cubicBezTo>
                  <a:pt x="0" y="1166380"/>
                  <a:pt x="1166380" y="0"/>
                  <a:pt x="260518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F2F6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8EA24D0-C854-4AA8-B8FD-D252660D8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99731" y="1"/>
            <a:ext cx="4208478" cy="3678281"/>
          </a:xfrm>
          <a:custGeom>
            <a:avLst/>
            <a:gdLst>
              <a:gd name="connsiteX0" fmla="*/ 711074 w 4208478"/>
              <a:gd name="connsiteY0" fmla="*/ 0 h 3678281"/>
              <a:gd name="connsiteX1" fmla="*/ 3497404 w 4208478"/>
              <a:gd name="connsiteY1" fmla="*/ 0 h 3678281"/>
              <a:gd name="connsiteX2" fmla="*/ 3592161 w 4208478"/>
              <a:gd name="connsiteY2" fmla="*/ 86120 h 3678281"/>
              <a:gd name="connsiteX3" fmla="*/ 4208478 w 4208478"/>
              <a:gd name="connsiteY3" fmla="*/ 1574042 h 3678281"/>
              <a:gd name="connsiteX4" fmla="*/ 2104239 w 4208478"/>
              <a:gd name="connsiteY4" fmla="*/ 3678281 h 3678281"/>
              <a:gd name="connsiteX5" fmla="*/ 0 w 4208478"/>
              <a:gd name="connsiteY5" fmla="*/ 1574042 h 3678281"/>
              <a:gd name="connsiteX6" fmla="*/ 616318 w 4208478"/>
              <a:gd name="connsiteY6" fmla="*/ 86120 h 3678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8478" h="3678281">
                <a:moveTo>
                  <a:pt x="711074" y="0"/>
                </a:moveTo>
                <a:lnTo>
                  <a:pt x="3497404" y="0"/>
                </a:lnTo>
                <a:lnTo>
                  <a:pt x="3592161" y="86120"/>
                </a:lnTo>
                <a:cubicBezTo>
                  <a:pt x="3972953" y="466913"/>
                  <a:pt x="4208478" y="992973"/>
                  <a:pt x="4208478" y="1574042"/>
                </a:cubicBezTo>
                <a:cubicBezTo>
                  <a:pt x="4208478" y="2736181"/>
                  <a:pt x="3266378" y="3678281"/>
                  <a:pt x="2104239" y="3678281"/>
                </a:cubicBezTo>
                <a:cubicBezTo>
                  <a:pt x="942100" y="3678281"/>
                  <a:pt x="0" y="2736181"/>
                  <a:pt x="0" y="1574042"/>
                </a:cubicBezTo>
                <a:cubicBezTo>
                  <a:pt x="0" y="992973"/>
                  <a:pt x="235525" y="466913"/>
                  <a:pt x="616318" y="861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F2F6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10" name="Imagem 9" descr="Uma imagem com escuro, imagem&#10;&#10;Descrição gerada automaticamente">
            <a:extLst>
              <a:ext uri="{FF2B5EF4-FFF2-40B4-BE49-F238E27FC236}">
                <a16:creationId xmlns:a16="http://schemas.microsoft.com/office/drawing/2014/main" id="{D652E7E6-54C5-462C-BCFB-830D9B690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8285" y="3884066"/>
            <a:ext cx="2567230" cy="2567230"/>
          </a:xfrm>
          <a:custGeom>
            <a:avLst/>
            <a:gdLst/>
            <a:ahLst/>
            <a:cxnLst/>
            <a:rect l="l" t="t" r="r" b="b"/>
            <a:pathLst>
              <a:path w="2833631" h="2677010">
                <a:moveTo>
                  <a:pt x="49418" y="0"/>
                </a:moveTo>
                <a:lnTo>
                  <a:pt x="2784213" y="0"/>
                </a:lnTo>
                <a:cubicBezTo>
                  <a:pt x="2811506" y="0"/>
                  <a:pt x="2833631" y="22125"/>
                  <a:pt x="2833631" y="49418"/>
                </a:cubicBezTo>
                <a:lnTo>
                  <a:pt x="2833631" y="2627592"/>
                </a:lnTo>
                <a:cubicBezTo>
                  <a:pt x="2833631" y="2654885"/>
                  <a:pt x="2811506" y="2677010"/>
                  <a:pt x="2784213" y="2677010"/>
                </a:cubicBezTo>
                <a:lnTo>
                  <a:pt x="49418" y="2677010"/>
                </a:lnTo>
                <a:cubicBezTo>
                  <a:pt x="22125" y="2677010"/>
                  <a:pt x="0" y="2654885"/>
                  <a:pt x="0" y="2627592"/>
                </a:cubicBezTo>
                <a:lnTo>
                  <a:pt x="0" y="49418"/>
                </a:lnTo>
                <a:cubicBezTo>
                  <a:pt x="0" y="22125"/>
                  <a:pt x="22125" y="0"/>
                  <a:pt x="49418" y="0"/>
                </a:cubicBezTo>
                <a:close/>
              </a:path>
            </a:pathLst>
          </a:cu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75F319-1DF7-384F-A65F-BE93CA51E0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108F53A4-1091-644E-BFE7-B6FDA85A5BF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egoe UI Light"/>
                <a:ea typeface="+mn-ea"/>
                <a:cs typeface="Segoe UI Light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egoe UI Light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1026" name="Picture 2" descr="GIT PASSO A PASSO | Digital Innovation One">
            <a:extLst>
              <a:ext uri="{FF2B5EF4-FFF2-40B4-BE49-F238E27FC236}">
                <a16:creationId xmlns:a16="http://schemas.microsoft.com/office/drawing/2014/main" id="{AF691F65-7827-4937-9D0A-56D344A6C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183" y="420709"/>
            <a:ext cx="2425074" cy="242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437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1B040-5237-4A3B-A0BA-34DCACEBA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CA26747-8305-48E9-B811-81F74861E943}" type="slidenum">
              <a:rPr lang="en-US" sz="1200" smtClean="0"/>
              <a:pPr>
                <a:spcAft>
                  <a:spcPts val="600"/>
                </a:spcAft>
              </a:pPr>
              <a:t>20</a:t>
            </a:fld>
            <a:endParaRPr lang="en-US" sz="1200"/>
          </a:p>
        </p:txBody>
      </p:sp>
      <p:sp>
        <p:nvSpPr>
          <p:cNvPr id="6" name="AutoShape 16" descr="Apache Subversion">
            <a:extLst>
              <a:ext uri="{FF2B5EF4-FFF2-40B4-BE49-F238E27FC236}">
                <a16:creationId xmlns:a16="http://schemas.microsoft.com/office/drawing/2014/main" id="{4CCBAC56-61A5-487D-9881-1EB7F581DD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2000539-CA05-4496-A20D-604D754E0813}"/>
              </a:ext>
            </a:extLst>
          </p:cNvPr>
          <p:cNvSpPr txBox="1">
            <a:spLocks/>
          </p:cNvSpPr>
          <p:nvPr/>
        </p:nvSpPr>
        <p:spPr>
          <a:xfrm>
            <a:off x="830050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i="0" kern="1200">
                <a:solidFill>
                  <a:schemeClr val="accent4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dirty="0">
                <a:solidFill>
                  <a:srgbClr val="E4222C"/>
                </a:solidFill>
                <a:latin typeface="Segoe UI"/>
                <a:cs typeface="Segoe UI"/>
              </a:rPr>
              <a:t>Mais leituras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C511953-D852-437F-963E-7F683D58B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050" y="1825625"/>
            <a:ext cx="10515600" cy="4351338"/>
          </a:xfrm>
        </p:spPr>
        <p:txBody>
          <a:bodyPr numCol="1">
            <a:normAutofit fontScale="70000" lnSpcReduction="20000"/>
          </a:bodyPr>
          <a:lstStyle/>
          <a:p>
            <a:pPr marL="0" indent="0" fontAlgn="base">
              <a:buNone/>
            </a:pP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Anaconda - </a:t>
            </a:r>
            <a:r>
              <a:rPr lang="en-US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Documentação</a:t>
            </a: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0" indent="0" fontAlgn="base">
              <a:buNone/>
            </a:pPr>
            <a:r>
              <a:rPr lang="pt-PT" dirty="0">
                <a:hlinkClick r:id="rId3"/>
              </a:rPr>
              <a:t>Getting started — Anaconda documentation</a:t>
            </a:r>
            <a:endParaRPr lang="pt-PT" dirty="0"/>
          </a:p>
          <a:p>
            <a:pPr marL="0" indent="0" fontAlgn="base">
              <a:buNone/>
            </a:pPr>
            <a:endParaRPr lang="pt-PT" dirty="0"/>
          </a:p>
          <a:p>
            <a:pPr marL="0" indent="0" fontAlgn="base">
              <a:buNone/>
            </a:pPr>
            <a:r>
              <a:rPr lang="pt-PT" b="1" dirty="0"/>
              <a:t>Git – Documentação</a:t>
            </a:r>
          </a:p>
          <a:p>
            <a:pPr marL="0" indent="0" fontAlgn="base">
              <a:buNone/>
            </a:pPr>
            <a:r>
              <a:rPr lang="en-US" dirty="0">
                <a:hlinkClick r:id="rId4"/>
              </a:rPr>
              <a:t>Git - Documentation (git-scm.com)</a:t>
            </a:r>
            <a:endParaRPr lang="pt-PT" dirty="0"/>
          </a:p>
          <a:p>
            <a:pPr marL="0" indent="0" fontAlgn="base">
              <a:buNone/>
            </a:pPr>
            <a:endParaRPr lang="pt-PT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fontAlgn="base">
              <a:buNone/>
            </a:pP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Git – </a:t>
            </a:r>
            <a:r>
              <a:rPr lang="en-US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Introdução</a:t>
            </a: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0" indent="0" fontAlgn="base">
              <a:buNone/>
            </a:pPr>
            <a:r>
              <a:rPr lang="pt-BR" dirty="0">
                <a:hlinkClick r:id="rId5"/>
              </a:rPr>
              <a:t>Uma introdução ao Git: O que é, e como usá-lo. (freecodecamp.org)</a:t>
            </a:r>
            <a:endParaRPr lang="pt-BR" dirty="0"/>
          </a:p>
          <a:p>
            <a:pPr marL="0" indent="0" fontAlgn="base">
              <a:buNone/>
            </a:pPr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fontAlgn="base">
              <a:buNone/>
            </a:pPr>
            <a:r>
              <a:rPr lang="en-US" b="1" dirty="0"/>
              <a:t>Git Cheat-Sheet (</a:t>
            </a:r>
            <a:r>
              <a:rPr lang="en-US" b="1" dirty="0" err="1"/>
              <a:t>folha</a:t>
            </a:r>
            <a:r>
              <a:rPr lang="en-US" b="1" dirty="0"/>
              <a:t> de </a:t>
            </a:r>
            <a:r>
              <a:rPr lang="en-US" b="1" dirty="0" err="1"/>
              <a:t>dicas</a:t>
            </a:r>
            <a:r>
              <a:rPr lang="en-US" b="1" dirty="0"/>
              <a:t>)</a:t>
            </a:r>
          </a:p>
          <a:p>
            <a:pPr marL="0" indent="0" fontAlgn="base">
              <a:buNone/>
            </a:pPr>
            <a:r>
              <a:rPr lang="pt-PT" dirty="0">
                <a:hlinkClick r:id="rId6"/>
              </a:rPr>
              <a:t>git-cheat-sheet-education (github.com)</a:t>
            </a:r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575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733C73-AC31-40EC-9222-637DFB925A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8F53A4-1091-644E-BFE7-B6FDA85A5BF0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4FD3F4-1422-4D28-BEC7-B42F1B1A1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274" y="2250831"/>
            <a:ext cx="6257925" cy="1992923"/>
          </a:xfrm>
        </p:spPr>
        <p:txBody>
          <a:bodyPr/>
          <a:lstStyle/>
          <a:p>
            <a:r>
              <a:rPr lang="en-US" dirty="0"/>
              <a:t>Ambientes de</a:t>
            </a:r>
            <a:br>
              <a:rPr lang="en-US" dirty="0"/>
            </a:br>
            <a:r>
              <a:rPr lang="en-US" dirty="0" err="1"/>
              <a:t>Desenvolvimento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62798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E5867-84F6-4883-BFD3-32FACAB11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F1C54-E2BB-4C1D-A3DB-8DD13550D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06751"/>
          </a:xfrm>
        </p:spPr>
        <p:txBody>
          <a:bodyPr>
            <a:normAutofit/>
          </a:bodyPr>
          <a:lstStyle/>
          <a:p>
            <a:pPr marL="531813" indent="-531813" algn="just"/>
            <a:r>
              <a:rPr lang="pt-BR" sz="2000" dirty="0"/>
              <a:t>IDE (Integrated Development Environment) significa Ambiente de Desenvolvimento Integrado, é uma aplicação de software que oferece um ambiente abrangente para escrever, compilar, testar e fazer </a:t>
            </a:r>
            <a:r>
              <a:rPr lang="pt-BR" sz="2000" i="1" dirty="0"/>
              <a:t>debug </a:t>
            </a:r>
            <a:r>
              <a:rPr lang="pt-BR" sz="2000" dirty="0"/>
              <a:t>de código.</a:t>
            </a:r>
          </a:p>
          <a:p>
            <a:pPr marL="531813" indent="-531813" algn="just"/>
            <a:endParaRPr lang="pt-BR" sz="2000" dirty="0"/>
          </a:p>
          <a:p>
            <a:pPr marL="531813" indent="-531813" algn="just"/>
            <a:r>
              <a:rPr lang="pt-BR" sz="2000" dirty="0"/>
              <a:t>Normalmente oferece recursos extra como auto-completar, destaque de sintaxe, ferramentas de depuração, gestão de projetos e bibliotecas integradas.</a:t>
            </a:r>
            <a:endParaRPr lang="pt-P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86EEA-49E5-48B5-BC09-EFA9893E6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4</a:t>
            </a:fld>
            <a:endParaRPr lang="pt-PT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A222F9-D7A8-FE03-6299-86AA24E9C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993" y="4446711"/>
            <a:ext cx="1306800" cy="13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, type, vscode Icon in vscode">
            <a:extLst>
              <a:ext uri="{FF2B5EF4-FFF2-40B4-BE49-F238E27FC236}">
                <a16:creationId xmlns:a16="http://schemas.microsoft.com/office/drawing/2014/main" id="{410D9336-DE2E-EF5A-4DE2-6565E6E96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663" y="4461648"/>
            <a:ext cx="1306800" cy="13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F040457-8A23-84FA-01DC-F4D03E675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936" y="4378976"/>
            <a:ext cx="1127418" cy="13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775AA2-E582-1CF3-BE1E-DBB1E2DB4737}"/>
              </a:ext>
            </a:extLst>
          </p:cNvPr>
          <p:cNvSpPr txBox="1"/>
          <p:nvPr/>
        </p:nvSpPr>
        <p:spPr>
          <a:xfrm>
            <a:off x="2086422" y="5790791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Visual Studio Code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5E663B-A205-FA20-1E53-ACA0373A6D29}"/>
              </a:ext>
            </a:extLst>
          </p:cNvPr>
          <p:cNvSpPr txBox="1"/>
          <p:nvPr/>
        </p:nvSpPr>
        <p:spPr>
          <a:xfrm>
            <a:off x="4849192" y="5796491"/>
            <a:ext cx="1059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PyCharm</a:t>
            </a:r>
            <a:endParaRPr lang="en-US" dirty="0"/>
          </a:p>
        </p:txBody>
      </p:sp>
      <p:pic>
        <p:nvPicPr>
          <p:cNvPr id="10" name="Picture 9" descr="A logo with colorful triangles&#10;&#10;Description automatically generated with medium confidence">
            <a:extLst>
              <a:ext uri="{FF2B5EF4-FFF2-40B4-BE49-F238E27FC236}">
                <a16:creationId xmlns:a16="http://schemas.microsoft.com/office/drawing/2014/main" id="{139FD2EF-3E9D-5580-47C8-ADA80C0315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1900" y="4378896"/>
            <a:ext cx="1306880" cy="13068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002297-BA49-94A0-7931-40A497FD49AE}"/>
              </a:ext>
            </a:extLst>
          </p:cNvPr>
          <p:cNvSpPr txBox="1"/>
          <p:nvPr/>
        </p:nvSpPr>
        <p:spPr>
          <a:xfrm>
            <a:off x="7145460" y="5795517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Jupyter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98BD55-8B77-7606-BDDF-2510EF0AECF9}"/>
              </a:ext>
            </a:extLst>
          </p:cNvPr>
          <p:cNvSpPr txBox="1"/>
          <p:nvPr/>
        </p:nvSpPr>
        <p:spPr>
          <a:xfrm>
            <a:off x="9323715" y="5790791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IntelliJ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639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F71F1-0E16-423D-810F-866795A7A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Anaconda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16A57-41EC-4E46-93C0-C212ADFBB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4431"/>
            <a:ext cx="10515600" cy="3312337"/>
          </a:xfrm>
        </p:spPr>
        <p:txBody>
          <a:bodyPr>
            <a:normAutofit/>
          </a:bodyPr>
          <a:lstStyle/>
          <a:p>
            <a:pPr marL="531813" indent="-531813" algn="just"/>
            <a:r>
              <a:rPr lang="pt-BR" sz="2000" dirty="0"/>
              <a:t>Anaconda é uma distribuição das linguagens de programação Python e R para computação científica (ciência de dados, aplicações de aprendizado de máquina, processamento de dados em larga escala, análise preditiva, etc.), que visa simplificar a gestão e utilização de pacotes.</a:t>
            </a:r>
          </a:p>
          <a:p>
            <a:pPr marL="531813" indent="-531813" algn="just"/>
            <a:endParaRPr lang="pt-BR" sz="2000" dirty="0"/>
          </a:p>
          <a:p>
            <a:pPr marL="531813" indent="-531813" algn="just"/>
            <a:r>
              <a:rPr lang="pt-BR" sz="2000" dirty="0"/>
              <a:t>Vem com um conjunto rico de pacotes, bibliotecas e ferramentas de ciência de dados pré-instaladas.</a:t>
            </a:r>
            <a:endParaRPr lang="pt-P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EFE15B-ABED-4AE1-B573-61AE8D6D1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5</a:t>
            </a:fld>
            <a:endParaRPr lang="pt-PT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E660A0D-0F8B-933E-DDCB-0D076D27B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724" y="4889825"/>
            <a:ext cx="2213876" cy="99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EB14FC2-0A9A-807D-B79B-D3C539268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368" y="4957735"/>
            <a:ext cx="2128199" cy="86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atplotlib.markers — Matplotlib 3.1.0 documentation">
            <a:extLst>
              <a:ext uri="{FF2B5EF4-FFF2-40B4-BE49-F238E27FC236}">
                <a16:creationId xmlns:a16="http://schemas.microsoft.com/office/drawing/2014/main" id="{8FAF0044-8F50-7361-2DDD-6CDD747E4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335" y="5110767"/>
            <a:ext cx="2311254" cy="55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E5E33550-DD98-8E6F-7FA2-1691B5C6A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256" y="4889825"/>
            <a:ext cx="1365956" cy="73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263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733C73-AC31-40EC-9222-637DFB925A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8F53A4-1091-644E-BFE7-B6FDA85A5BF0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4FD3F4-1422-4D28-BEC7-B42F1B1A1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275" y="2848016"/>
            <a:ext cx="6257925" cy="841248"/>
          </a:xfrm>
        </p:spPr>
        <p:txBody>
          <a:bodyPr/>
          <a:lstStyle/>
          <a:p>
            <a:r>
              <a:rPr lang="en-US" dirty="0" err="1"/>
              <a:t>Introdução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Git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4776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2E6144-0407-4F41-B692-063CE5181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31813" indent="-531813" algn="just" fontAlgn="base"/>
            <a:r>
              <a:rPr lang="pt-BR" sz="2000" b="0" i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O G</a:t>
            </a:r>
            <a:r>
              <a:rPr lang="pt-BR" sz="2000" dirty="0"/>
              <a:t>it</a:t>
            </a:r>
            <a:r>
              <a:rPr lang="pt-BR" sz="2000" b="0" i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é um sistema de </a:t>
            </a:r>
            <a:r>
              <a:rPr lang="pt-BR" sz="2000" b="1" i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controlo de versões distribuído </a:t>
            </a:r>
            <a:r>
              <a:rPr lang="pt-BR" sz="2000" b="0" i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(em inglês </a:t>
            </a:r>
            <a:r>
              <a:rPr lang="pt-BR" sz="2000" b="0" i="1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distributed versioning control system – DVCS</a:t>
            </a:r>
            <a:r>
              <a:rPr lang="pt-BR" sz="2000" b="0" i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) para </a:t>
            </a:r>
            <a:r>
              <a:rPr lang="pt-BR" sz="2000" b="1" i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monitorizar mudanças no código fonte durante o desenvolvimento de software. </a:t>
            </a:r>
          </a:p>
          <a:p>
            <a:pPr marL="531813" indent="-531813" algn="just" fontAlgn="base"/>
            <a:r>
              <a:rPr lang="pt-BR" sz="2000" b="0" i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É um software que ajuda os programadores a </a:t>
            </a:r>
            <a:r>
              <a:rPr lang="pt-BR" sz="2000" b="1" i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colaborarem e a manterem um histórico </a:t>
            </a:r>
            <a:r>
              <a:rPr lang="pt-BR" sz="2000" b="0" i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completo do seu trabalho. </a:t>
            </a:r>
          </a:p>
          <a:p>
            <a:pPr marL="531813" indent="-531813" algn="just" fontAlgn="base"/>
            <a:r>
              <a:rPr lang="pt-BR" sz="2000" b="0" i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Permite fazê-lo </a:t>
            </a:r>
            <a:r>
              <a:rPr lang="pt-BR" sz="2000" b="1" i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mesmo offline</a:t>
            </a:r>
            <a:r>
              <a:rPr lang="pt-BR" sz="2000" b="0" i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</a:p>
          <a:p>
            <a:pPr marL="531813" indent="-531813" algn="just" fontAlgn="base"/>
            <a:r>
              <a:rPr lang="pt-BR" sz="2000" b="0" i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É escalável, desde </a:t>
            </a:r>
            <a:r>
              <a:rPr lang="pt-BR" sz="2000" b="1" i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projetos pequenos </a:t>
            </a:r>
            <a:r>
              <a:rPr lang="pt-BR" sz="2000" b="0" i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até muito </a:t>
            </a:r>
            <a:r>
              <a:rPr lang="pt-BR" sz="2000" b="1" i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complexos</a:t>
            </a:r>
            <a:r>
              <a:rPr lang="pt-BR" sz="2000" b="0" i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</a:p>
          <a:p>
            <a:pPr marL="531813" indent="-531813" algn="just" fontAlgn="base"/>
            <a:r>
              <a:rPr lang="pt-BR" sz="2000" b="1" i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É gratuito e de código aberto</a:t>
            </a:r>
            <a:r>
              <a:rPr lang="pt-BR" sz="2000" b="0" i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</a:p>
          <a:p>
            <a:pPr marL="531813" indent="-531813" algn="just" fontAlgn="base"/>
            <a:r>
              <a:rPr lang="pt-BR" sz="2000" b="1" i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Permite monitorizar mudanças no código e quaisquer outras alterações de ficheiros. </a:t>
            </a:r>
          </a:p>
          <a:p>
            <a:pPr marL="531813" indent="-531813" algn="just" fontAlgn="base"/>
            <a:r>
              <a:rPr lang="pt-BR" sz="2000" b="1" i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É rápido, pequeno e fiável.</a:t>
            </a:r>
            <a:endParaRPr lang="en-US" sz="2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b="1" dirty="0">
                <a:solidFill>
                  <a:srgbClr val="E4222C"/>
                </a:solidFill>
                <a:latin typeface="Segoe UI"/>
                <a:cs typeface="Segoe UI"/>
              </a:rPr>
              <a:t>O que é o Git?</a:t>
            </a:r>
          </a:p>
        </p:txBody>
      </p:sp>
    </p:spTree>
    <p:extLst>
      <p:ext uri="{BB962C8B-B14F-4D97-AF65-F5344CB8AC3E}">
        <p14:creationId xmlns:p14="http://schemas.microsoft.com/office/powerpoint/2010/main" val="3320469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30AB5-DB5F-920B-6D86-F0C45165B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BR"/>
              <a:t>Git </a:t>
            </a:r>
            <a:r>
              <a:rPr lang="pt-BR" dirty="0"/>
              <a:t>– Sistema distribuído de controlo de versões (DVCS)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417B3-6D8E-1D43-03D2-7A3553ECC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4364"/>
            <a:ext cx="10515600" cy="3653247"/>
          </a:xfrm>
        </p:spPr>
        <p:txBody>
          <a:bodyPr>
            <a:normAutofit/>
          </a:bodyPr>
          <a:lstStyle/>
          <a:p>
            <a:pPr marL="539750" indent="-539750" algn="just"/>
            <a:r>
              <a:rPr lang="pt-BR" sz="2000" dirty="0"/>
              <a:t>O Git permite ter um </a:t>
            </a:r>
            <a:r>
              <a:rPr lang="pt-BR" sz="2000" b="1" dirty="0"/>
              <a:t>repositório remoto</a:t>
            </a:r>
            <a:r>
              <a:rPr lang="pt-BR" sz="2000" dirty="0"/>
              <a:t>, </a:t>
            </a:r>
            <a:r>
              <a:rPr lang="pt-BR" sz="2000" b="1" dirty="0"/>
              <a:t>alojado num servidor </a:t>
            </a:r>
            <a:r>
              <a:rPr lang="pt-BR" sz="2000" dirty="0"/>
              <a:t>e um </a:t>
            </a:r>
            <a:r>
              <a:rPr lang="pt-BR" sz="2000" b="1" dirty="0"/>
              <a:t>repositório local </a:t>
            </a:r>
            <a:r>
              <a:rPr lang="pt-BR" sz="2000" dirty="0"/>
              <a:t>que está </a:t>
            </a:r>
            <a:r>
              <a:rPr lang="pt-BR" sz="2000" b="1" dirty="0"/>
              <a:t>alojado no computador (máquina) de cada programador</a:t>
            </a:r>
            <a:r>
              <a:rPr lang="pt-BR" sz="2000" dirty="0"/>
              <a:t>. </a:t>
            </a:r>
          </a:p>
          <a:p>
            <a:pPr marL="539750" indent="-539750" algn="just"/>
            <a:endParaRPr lang="pt-BR" sz="2000" dirty="0"/>
          </a:p>
          <a:p>
            <a:pPr marL="539750" indent="-539750" algn="just"/>
            <a:r>
              <a:rPr lang="pt-BR" sz="2000" dirty="0"/>
              <a:t>O que significa que o código </a:t>
            </a:r>
            <a:r>
              <a:rPr lang="pt-BR" sz="2000" b="1" dirty="0"/>
              <a:t>não está apenas guardado num servidor central, mas também existe uma cópia integral em todos os computadores dos programadores (que o copiaram) – sistema distribuído.</a:t>
            </a:r>
            <a:endParaRPr lang="en-US" sz="2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FEA6D-8FB6-DDC7-6FB8-5B3BA111C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6747-8305-48E9-B811-81F74861E943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39235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2E6144-0407-4F41-B692-063CE5181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 fontAlgn="base">
              <a:buNone/>
            </a:pPr>
            <a:r>
              <a:rPr lang="en-US" sz="2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Repositório</a:t>
            </a:r>
            <a:r>
              <a:rPr lang="en-US" sz="2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Local</a:t>
            </a:r>
          </a:p>
          <a:p>
            <a:pPr marL="0" indent="0" algn="just" fontAlgn="base">
              <a:buNone/>
            </a:pPr>
            <a:r>
              <a:rPr lang="pt-BR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O Git fornece uma cópia completa do repositório como uma cópia privada. Os utilizadores podem trabalhar offline, adicionar, remover, editar, confirmar e muito mais.</a:t>
            </a:r>
          </a:p>
          <a:p>
            <a:pPr marL="0" indent="0" algn="just" fontAlgn="base">
              <a:buNone/>
            </a:pPr>
            <a:endParaRPr lang="en-US" dirty="0"/>
          </a:p>
          <a:p>
            <a:pPr marL="0" indent="0" algn="just" fontAlgn="base">
              <a:buNone/>
            </a:pPr>
            <a:r>
              <a:rPr lang="en-US" sz="2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Dir</a:t>
            </a:r>
            <a:r>
              <a:rPr lang="en-US" sz="2600" b="1" dirty="0" err="1"/>
              <a:t>e</a:t>
            </a:r>
            <a:r>
              <a:rPr lang="en-US" sz="2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toria</a:t>
            </a:r>
            <a:r>
              <a:rPr lang="en-US" sz="2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US" sz="2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trabalho</a:t>
            </a:r>
            <a:endParaRPr lang="en-US" sz="26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just" fontAlgn="base">
              <a:buNone/>
            </a:pPr>
            <a:r>
              <a:rPr lang="pt-BR" sz="2200" dirty="0"/>
              <a:t>A diretoria </a:t>
            </a:r>
            <a:r>
              <a:rPr lang="pt-BR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 trabalho é o local onde os ficheiros são verificados.</a:t>
            </a:r>
          </a:p>
          <a:p>
            <a:pPr marL="0" indent="0" algn="just" fontAlgn="base">
              <a:buNone/>
            </a:pPr>
            <a:endParaRPr lang="en-US" dirty="0"/>
          </a:p>
          <a:p>
            <a:pPr marL="0" indent="0" algn="just" fontAlgn="base">
              <a:buNone/>
            </a:pPr>
            <a:r>
              <a:rPr lang="en-US" sz="2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Área</a:t>
            </a:r>
            <a:r>
              <a:rPr lang="en-US" sz="2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US" sz="2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preparação</a:t>
            </a:r>
            <a:r>
              <a:rPr lang="en-US" sz="2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(</a:t>
            </a:r>
            <a:r>
              <a:rPr lang="en-US" sz="26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staging area</a:t>
            </a:r>
            <a:r>
              <a:rPr lang="en-US" sz="2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marL="0" indent="0" algn="just" fontAlgn="base">
              <a:buNone/>
            </a:pPr>
            <a:r>
              <a:rPr lang="en-US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Local </a:t>
            </a:r>
            <a:r>
              <a:rPr lang="pt-BR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onde todos os arquivos que estão prontos para ser submetidos (“</a:t>
            </a:r>
            <a:r>
              <a:rPr lang="pt-BR" sz="22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commit</a:t>
            </a:r>
            <a:r>
              <a:rPr lang="pt-BR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”) são monitorizados.</a:t>
            </a:r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pt-PT" sz="4800" b="1" dirty="0">
                <a:solidFill>
                  <a:srgbClr val="E4222C"/>
                </a:solidFill>
                <a:latin typeface="Segoe UI"/>
                <a:cs typeface="Segoe UI"/>
              </a:rPr>
              <a:t>Terminologias DVCS</a:t>
            </a:r>
          </a:p>
        </p:txBody>
      </p:sp>
    </p:spTree>
    <p:extLst>
      <p:ext uri="{BB962C8B-B14F-4D97-AF65-F5344CB8AC3E}">
        <p14:creationId xmlns:p14="http://schemas.microsoft.com/office/powerpoint/2010/main" val="268370827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LOSER 2021">
      <a:dk1>
        <a:srgbClr val="00151E"/>
      </a:dk1>
      <a:lt1>
        <a:srgbClr val="F0F2F6"/>
      </a:lt1>
      <a:dk2>
        <a:srgbClr val="4D5B62"/>
      </a:dk2>
      <a:lt2>
        <a:srgbClr val="E1E6ED"/>
      </a:lt2>
      <a:accent1>
        <a:srgbClr val="C00000"/>
      </a:accent1>
      <a:accent2>
        <a:srgbClr val="E5414E"/>
      </a:accent2>
      <a:accent3>
        <a:srgbClr val="8298A9"/>
      </a:accent3>
      <a:accent4>
        <a:srgbClr val="E53223"/>
      </a:accent4>
      <a:accent5>
        <a:srgbClr val="41515E"/>
      </a:accent5>
      <a:accent6>
        <a:srgbClr val="FE5D5A"/>
      </a:accent6>
      <a:hlink>
        <a:srgbClr val="FF8F8E"/>
      </a:hlink>
      <a:folHlink>
        <a:srgbClr val="D45057"/>
      </a:folHlink>
    </a:clrScheme>
    <a:fontScheme name="Personalizado 4">
      <a:majorFont>
        <a:latin typeface="Segoe UI Bold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LOSER 2021">
      <a:dk1>
        <a:srgbClr val="00151E"/>
      </a:dk1>
      <a:lt1>
        <a:srgbClr val="F0F2F6"/>
      </a:lt1>
      <a:dk2>
        <a:srgbClr val="4D5B62"/>
      </a:dk2>
      <a:lt2>
        <a:srgbClr val="E1E6ED"/>
      </a:lt2>
      <a:accent1>
        <a:srgbClr val="C00000"/>
      </a:accent1>
      <a:accent2>
        <a:srgbClr val="E5414E"/>
      </a:accent2>
      <a:accent3>
        <a:srgbClr val="8298A9"/>
      </a:accent3>
      <a:accent4>
        <a:srgbClr val="E53223"/>
      </a:accent4>
      <a:accent5>
        <a:srgbClr val="41515E"/>
      </a:accent5>
      <a:accent6>
        <a:srgbClr val="FE5D5A"/>
      </a:accent6>
      <a:hlink>
        <a:srgbClr val="FF8F8E"/>
      </a:hlink>
      <a:folHlink>
        <a:srgbClr val="D45057"/>
      </a:folHlink>
    </a:clrScheme>
    <a:fontScheme name="Personalizado 4">
      <a:majorFont>
        <a:latin typeface="Segoe UI Bold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e84c423-73f8-4d1b-b3a3-647b23579456">
      <Terms xmlns="http://schemas.microsoft.com/office/infopath/2007/PartnerControls"/>
    </lcf76f155ced4ddcb4097134ff3c332f>
    <TaxCatchAll xmlns="3ad7cbfd-d67f-4d51-b2f0-61aa048b853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0007880A936BC4C84E2BD84731D522D" ma:contentTypeVersion="14" ma:contentTypeDescription="Criar um novo documento." ma:contentTypeScope="" ma:versionID="3b626f667a295767b9e35a95d90e62b3">
  <xsd:schema xmlns:xsd="http://www.w3.org/2001/XMLSchema" xmlns:xs="http://www.w3.org/2001/XMLSchema" xmlns:p="http://schemas.microsoft.com/office/2006/metadata/properties" xmlns:ns2="ce84c423-73f8-4d1b-b3a3-647b23579456" xmlns:ns3="3ad7cbfd-d67f-4d51-b2f0-61aa048b853d" targetNamespace="http://schemas.microsoft.com/office/2006/metadata/properties" ma:root="true" ma:fieldsID="8e8d9b8f60bf2f8348dde3d18977b899" ns2:_="" ns3:_="">
    <xsd:import namespace="ce84c423-73f8-4d1b-b3a3-647b23579456"/>
    <xsd:import namespace="3ad7cbfd-d67f-4d51-b2f0-61aa048b853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84c423-73f8-4d1b-b3a3-647b2357945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Etiquetas de Imagem" ma:readOnly="false" ma:fieldId="{5cf76f15-5ced-4ddc-b409-7134ff3c332f}" ma:taxonomyMulti="true" ma:sspId="1d9465b1-3fb3-497f-8290-9647f4e31c3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d7cbfd-d67f-4d51-b2f0-61aa048b853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baeef837-c29e-4eb9-ba4d-a0b56f7e107c}" ma:internalName="TaxCatchAll" ma:showField="CatchAllData" ma:web="3ad7cbfd-d67f-4d51-b2f0-61aa048b853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060F9E9-3284-46F3-8DB7-05DCA3545685}">
  <ds:schemaRefs>
    <ds:schemaRef ds:uri="http://schemas.microsoft.com/office/2006/metadata/properties"/>
    <ds:schemaRef ds:uri="http://schemas.microsoft.com/office/2006/documentManagement/types"/>
    <ds:schemaRef ds:uri="http://purl.org/dc/dcmitype/"/>
    <ds:schemaRef ds:uri="http://purl.org/dc/elements/1.1/"/>
    <ds:schemaRef ds:uri="ce84c423-73f8-4d1b-b3a3-647b23579456"/>
    <ds:schemaRef ds:uri="http://www.w3.org/XML/1998/namespace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3ad7cbfd-d67f-4d51-b2f0-61aa048b853d"/>
  </ds:schemaRefs>
</ds:datastoreItem>
</file>

<file path=customXml/itemProps2.xml><?xml version="1.0" encoding="utf-8"?>
<ds:datastoreItem xmlns:ds="http://schemas.openxmlformats.org/officeDocument/2006/customXml" ds:itemID="{E9F79051-7372-4241-8D0A-4F41D8DFD05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CB876A-CFBB-4E2D-B9D5-1532F894A8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e84c423-73f8-4d1b-b3a3-647b23579456"/>
    <ds:schemaRef ds:uri="3ad7cbfd-d67f-4d51-b2f0-61aa048b853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057866cb-0e0f-4818-bd4a-0255845df359}" enabled="0" method="" siteId="{057866cb-0e0f-4818-bd4a-0255845df359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17623</TotalTime>
  <Words>896</Words>
  <Application>Microsoft Office PowerPoint</Application>
  <PresentationFormat>Widescreen</PresentationFormat>
  <Paragraphs>133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Calibri</vt:lpstr>
      <vt:lpstr>Courier New</vt:lpstr>
      <vt:lpstr>Helvetica Neue Normal</vt:lpstr>
      <vt:lpstr>Segoe UI</vt:lpstr>
      <vt:lpstr>Segoe UI Light</vt:lpstr>
      <vt:lpstr>Segoe UI Semibold</vt:lpstr>
      <vt:lpstr>Wingdings</vt:lpstr>
      <vt:lpstr>1_Office Theme</vt:lpstr>
      <vt:lpstr>1_Office Theme</vt:lpstr>
      <vt:lpstr>PowerPoint Presentation</vt:lpstr>
      <vt:lpstr>IDEs e Git</vt:lpstr>
      <vt:lpstr>Ambientes de Desenvolvimento</vt:lpstr>
      <vt:lpstr>IDE</vt:lpstr>
      <vt:lpstr>Anaconda</vt:lpstr>
      <vt:lpstr>Introdução ao Git</vt:lpstr>
      <vt:lpstr>O que é o Git?</vt:lpstr>
      <vt:lpstr>Git – Sistema distribuído de controlo de versões (DVCS)</vt:lpstr>
      <vt:lpstr>Terminologias DVCS</vt:lpstr>
      <vt:lpstr>Terminologias DVCS</vt:lpstr>
      <vt:lpstr>Terminologias DVCS (em Inglês)</vt:lpstr>
      <vt:lpstr>Terminologias DVCS</vt:lpstr>
      <vt:lpstr>Status e Log</vt:lpstr>
      <vt:lpstr>Branch e Merge</vt:lpstr>
      <vt:lpstr>Branch e Merge</vt:lpstr>
      <vt:lpstr>Branch e Merge</vt:lpstr>
      <vt:lpstr>Branch e Merge</vt:lpstr>
      <vt:lpstr>Branch e Merge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Closer Consulting</dc:creator>
  <cp:lastModifiedBy>Catarina Gouveia</cp:lastModifiedBy>
  <cp:revision>22</cp:revision>
  <dcterms:created xsi:type="dcterms:W3CDTF">2021-06-30T23:00:37Z</dcterms:created>
  <dcterms:modified xsi:type="dcterms:W3CDTF">2024-03-31T22:59:58Z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0x01010090007880A936BC4C84E2BD84731D522D</vt:lpwstr>
  </property>
  <property fmtid="{D5CDD505-2E9C-101B-9397-08002B2CF9AE}" pid="3" name="MediaServiceImageTags">
    <vt:lpwstr/>
  </property>
</Properties>
</file>